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76.xml" ContentType="application/vnd.openxmlformats-officedocument.theme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65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theme/theme73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80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83.xml" ContentType="application/vnd.openxmlformats-officedocument.theme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theme/theme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917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76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0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911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78.xml" ContentType="application/vnd.openxmlformats-officedocument.theme+xml"/>
  <Override PartName="/ppt/slideMasters/slideMaster35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91.xml" ContentType="application/vnd.openxmlformats-officedocument.presentationml.slideLayout+xml"/>
  <Override PartName="/ppt/theme/theme81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92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5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64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842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Masters/slideMaster67.xml" ContentType="application/vnd.openxmlformats-officedocument.presentationml.slideMaster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55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09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9.xml" ContentType="application/vnd.openxmlformats-officedocument.theme+xml"/>
  <Override PartName="/ppt/diagrams/drawing1.xml" ContentType="application/vnd.ms-office.drawingml.diagramDrawing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7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8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93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651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793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61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7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778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71.xml" ContentType="application/vnd.openxmlformats-officedocument.theme+xml"/>
  <Override PartName="/ppt/slideLayouts/slideLayout8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6" r:id="rId43"/>
    <p:sldMasterId id="2147484178" r:id="rId44"/>
    <p:sldMasterId id="2147484190" r:id="rId45"/>
    <p:sldMasterId id="2147484202" r:id="rId46"/>
    <p:sldMasterId id="2147484214" r:id="rId47"/>
    <p:sldMasterId id="2147484226" r:id="rId48"/>
    <p:sldMasterId id="2147484238" r:id="rId49"/>
    <p:sldMasterId id="2147484250" r:id="rId50"/>
    <p:sldMasterId id="2147484262" r:id="rId51"/>
    <p:sldMasterId id="2147484274" r:id="rId52"/>
    <p:sldMasterId id="2147484286" r:id="rId53"/>
    <p:sldMasterId id="2147484298" r:id="rId54"/>
    <p:sldMasterId id="2147484310" r:id="rId55"/>
    <p:sldMasterId id="2147484322" r:id="rId56"/>
    <p:sldMasterId id="2147484334" r:id="rId57"/>
    <p:sldMasterId id="2147484346" r:id="rId58"/>
    <p:sldMasterId id="2147484358" r:id="rId59"/>
    <p:sldMasterId id="2147484370" r:id="rId60"/>
    <p:sldMasterId id="2147484382" r:id="rId61"/>
    <p:sldMasterId id="2147484394" r:id="rId62"/>
    <p:sldMasterId id="2147484406" r:id="rId63"/>
    <p:sldMasterId id="2147484418" r:id="rId64"/>
    <p:sldMasterId id="2147484430" r:id="rId65"/>
    <p:sldMasterId id="2147484442" r:id="rId66"/>
    <p:sldMasterId id="2147484454" r:id="rId67"/>
    <p:sldMasterId id="2147484466" r:id="rId68"/>
    <p:sldMasterId id="2147484478" r:id="rId69"/>
    <p:sldMasterId id="2147484490" r:id="rId70"/>
    <p:sldMasterId id="2147484502" r:id="rId71"/>
    <p:sldMasterId id="2147484514" r:id="rId72"/>
    <p:sldMasterId id="2147484526" r:id="rId73"/>
    <p:sldMasterId id="2147484538" r:id="rId74"/>
    <p:sldMasterId id="2147484550" r:id="rId75"/>
    <p:sldMasterId id="2147484562" r:id="rId76"/>
    <p:sldMasterId id="2147484574" r:id="rId77"/>
    <p:sldMasterId id="2147484586" r:id="rId78"/>
    <p:sldMasterId id="2147484598" r:id="rId79"/>
    <p:sldMasterId id="2147484610" r:id="rId80"/>
    <p:sldMasterId id="2147484622" r:id="rId81"/>
    <p:sldMasterId id="2147484634" r:id="rId82"/>
    <p:sldMasterId id="2147484646" r:id="rId83"/>
  </p:sldMasterIdLst>
  <p:sldIdLst>
    <p:sldId id="292" r:id="rId84"/>
    <p:sldId id="295" r:id="rId85"/>
    <p:sldId id="257" r:id="rId86"/>
    <p:sldId id="258" r:id="rId87"/>
    <p:sldId id="259" r:id="rId88"/>
    <p:sldId id="260" r:id="rId89"/>
    <p:sldId id="261" r:id="rId90"/>
    <p:sldId id="262" r:id="rId91"/>
    <p:sldId id="263" r:id="rId92"/>
    <p:sldId id="293" r:id="rId93"/>
    <p:sldId id="264" r:id="rId94"/>
    <p:sldId id="265" r:id="rId95"/>
    <p:sldId id="266" r:id="rId96"/>
    <p:sldId id="267" r:id="rId97"/>
    <p:sldId id="268" r:id="rId98"/>
    <p:sldId id="269" r:id="rId99"/>
    <p:sldId id="270" r:id="rId100"/>
    <p:sldId id="271" r:id="rId101"/>
    <p:sldId id="272" r:id="rId102"/>
    <p:sldId id="273" r:id="rId103"/>
    <p:sldId id="274" r:id="rId104"/>
    <p:sldId id="291" r:id="rId105"/>
    <p:sldId id="275" r:id="rId106"/>
    <p:sldId id="286" r:id="rId107"/>
    <p:sldId id="276" r:id="rId108"/>
    <p:sldId id="277" r:id="rId109"/>
    <p:sldId id="278" r:id="rId110"/>
    <p:sldId id="280" r:id="rId111"/>
    <p:sldId id="279" r:id="rId112"/>
    <p:sldId id="289" r:id="rId113"/>
    <p:sldId id="282" r:id="rId114"/>
    <p:sldId id="283" r:id="rId115"/>
    <p:sldId id="284" r:id="rId116"/>
    <p:sldId id="285" r:id="rId117"/>
    <p:sldId id="287" r:id="rId118"/>
    <p:sldId id="288" r:id="rId119"/>
    <p:sldId id="294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.xml"/><Relationship Id="rId89" Type="http://schemas.openxmlformats.org/officeDocument/2006/relationships/slide" Target="slides/slide6.xml"/><Relationship Id="rId112" Type="http://schemas.openxmlformats.org/officeDocument/2006/relationships/slide" Target="slides/slide2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19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7.xml"/><Relationship Id="rId95" Type="http://schemas.openxmlformats.org/officeDocument/2006/relationships/slide" Target="slides/slide1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7.xml"/><Relationship Id="rId105" Type="http://schemas.openxmlformats.org/officeDocument/2006/relationships/slide" Target="slides/slide22.xml"/><Relationship Id="rId113" Type="http://schemas.openxmlformats.org/officeDocument/2006/relationships/slide" Target="slides/slide30.xml"/><Relationship Id="rId11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2.xml"/><Relationship Id="rId93" Type="http://schemas.openxmlformats.org/officeDocument/2006/relationships/slide" Target="slides/slide10.xml"/><Relationship Id="rId98" Type="http://schemas.openxmlformats.org/officeDocument/2006/relationships/slide" Target="slides/slide1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20.xml"/><Relationship Id="rId108" Type="http://schemas.openxmlformats.org/officeDocument/2006/relationships/slide" Target="slides/slide25.xml"/><Relationship Id="rId116" Type="http://schemas.openxmlformats.org/officeDocument/2006/relationships/slide" Target="slides/slide33.xml"/><Relationship Id="rId12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5.xml"/><Relationship Id="rId91" Type="http://schemas.openxmlformats.org/officeDocument/2006/relationships/slide" Target="slides/slide8.xml"/><Relationship Id="rId96" Type="http://schemas.openxmlformats.org/officeDocument/2006/relationships/slide" Target="slides/slide13.xml"/><Relationship Id="rId11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3.xml"/><Relationship Id="rId114" Type="http://schemas.openxmlformats.org/officeDocument/2006/relationships/slide" Target="slides/slide31.xml"/><Relationship Id="rId11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3.xml"/><Relationship Id="rId94" Type="http://schemas.openxmlformats.org/officeDocument/2006/relationships/slide" Target="slides/slide11.xml"/><Relationship Id="rId99" Type="http://schemas.openxmlformats.org/officeDocument/2006/relationships/slide" Target="slides/slide16.xml"/><Relationship Id="rId101" Type="http://schemas.openxmlformats.org/officeDocument/2006/relationships/slide" Target="slides/slide18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4.xml"/><Relationship Id="rId104" Type="http://schemas.openxmlformats.org/officeDocument/2006/relationships/slide" Target="slides/slide21.xml"/><Relationship Id="rId120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4.xml"/><Relationship Id="rId110" Type="http://schemas.openxmlformats.org/officeDocument/2006/relationships/slide" Target="slides/slide27.xml"/><Relationship Id="rId11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D1FBB-C6DC-4079-BB91-171D64FAD1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02B33-DAED-4E91-839D-B56B9922546E}">
      <dgm:prSet phldrT="[Text]"/>
      <dgm:spPr/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</a:rPr>
            <a:t>افزایش فعالیت سمپاتیک همراه با نارسایی آدرنال  </a:t>
          </a:r>
          <a:endParaRPr lang="en-US" dirty="0">
            <a:solidFill>
              <a:schemeClr val="tx1"/>
            </a:solidFill>
          </a:endParaRPr>
        </a:p>
      </dgm:t>
    </dgm:pt>
    <dgm:pt modelId="{F3542F6E-A663-42F0-AB28-7C4841BD60C8}" type="parTrans" cxnId="{C9584220-78A2-4B66-BB37-4B9640A3D986}">
      <dgm:prSet/>
      <dgm:spPr/>
      <dgm:t>
        <a:bodyPr/>
        <a:lstStyle/>
        <a:p>
          <a:endParaRPr lang="en-US"/>
        </a:p>
      </dgm:t>
    </dgm:pt>
    <dgm:pt modelId="{C4C84A71-8B6C-4A8C-BC06-5E9CDADC6C80}" type="sibTrans" cxnId="{C9584220-78A2-4B66-BB37-4B9640A3D986}">
      <dgm:prSet/>
      <dgm:spPr/>
      <dgm:t>
        <a:bodyPr/>
        <a:lstStyle/>
        <a:p>
          <a:endParaRPr lang="en-US"/>
        </a:p>
      </dgm:t>
    </dgm:pt>
    <dgm:pt modelId="{392E2E04-9D9E-4E15-A763-F46C9FA79ABD}">
      <dgm:prSet phldrT="[Text]"/>
      <dgm:spPr/>
      <dgm:t>
        <a:bodyPr/>
        <a:lstStyle/>
        <a:p>
          <a:pPr algn="r"/>
          <a:r>
            <a:rPr lang="fa-IR" dirty="0" smtClean="0">
              <a:solidFill>
                <a:schemeClr val="tx1"/>
              </a:solidFill>
            </a:rPr>
            <a:t>ایسکمی میوکارد ناشی از هیپوولمی</a:t>
          </a:r>
          <a:endParaRPr lang="en-US" dirty="0">
            <a:solidFill>
              <a:schemeClr val="tx1"/>
            </a:solidFill>
          </a:endParaRPr>
        </a:p>
      </dgm:t>
    </dgm:pt>
    <dgm:pt modelId="{B82FB5D3-8ED4-4829-BFEA-32B1F38D89AF}" type="parTrans" cxnId="{B5B8567B-6BE1-42E0-BF60-B30AE0E3D2C2}">
      <dgm:prSet/>
      <dgm:spPr/>
      <dgm:t>
        <a:bodyPr/>
        <a:lstStyle/>
        <a:p>
          <a:endParaRPr lang="en-US"/>
        </a:p>
      </dgm:t>
    </dgm:pt>
    <dgm:pt modelId="{E1D72747-73C7-4ED9-9208-74128D43A3FE}" type="sibTrans" cxnId="{B5B8567B-6BE1-42E0-BF60-B30AE0E3D2C2}">
      <dgm:prSet/>
      <dgm:spPr/>
      <dgm:t>
        <a:bodyPr/>
        <a:lstStyle/>
        <a:p>
          <a:endParaRPr lang="en-US"/>
        </a:p>
      </dgm:t>
    </dgm:pt>
    <dgm:pt modelId="{1B2C387F-098C-4907-96C6-70C04EC428E2}">
      <dgm:prSet phldrT="[Text]"/>
      <dgm:spPr/>
      <dgm:t>
        <a:bodyPr/>
        <a:lstStyle/>
        <a:p>
          <a:pPr algn="r"/>
          <a:r>
            <a:rPr lang="fa-IR" dirty="0" smtClean="0">
              <a:solidFill>
                <a:schemeClr val="tx1"/>
              </a:solidFill>
            </a:rPr>
            <a:t>اثر مستقیم بر میوکارد </a:t>
          </a:r>
          <a:endParaRPr lang="en-US" dirty="0">
            <a:solidFill>
              <a:schemeClr val="tx1"/>
            </a:solidFill>
          </a:endParaRPr>
        </a:p>
      </dgm:t>
    </dgm:pt>
    <dgm:pt modelId="{DC1FECC0-0FD7-4928-8831-D7C35A8ACFDD}" type="parTrans" cxnId="{4AF59F0B-B033-4ED2-ACAA-B161E59E51E3}">
      <dgm:prSet/>
      <dgm:spPr/>
      <dgm:t>
        <a:bodyPr/>
        <a:lstStyle/>
        <a:p>
          <a:endParaRPr lang="en-US"/>
        </a:p>
      </dgm:t>
    </dgm:pt>
    <dgm:pt modelId="{113874D0-CCAA-4BEE-92E4-A33104160A9E}" type="sibTrans" cxnId="{4AF59F0B-B033-4ED2-ACAA-B161E59E51E3}">
      <dgm:prSet/>
      <dgm:spPr/>
      <dgm:t>
        <a:bodyPr/>
        <a:lstStyle/>
        <a:p>
          <a:endParaRPr lang="en-US"/>
        </a:p>
      </dgm:t>
    </dgm:pt>
    <dgm:pt modelId="{66915D6F-419D-46A7-BEA3-D81751B26D02}" type="pres">
      <dgm:prSet presAssocID="{676D1FBB-C6DC-4079-BB91-171D64FAD1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AD94F-2871-4370-9F28-F0489AFE8041}" type="pres">
      <dgm:prSet presAssocID="{12202B33-DAED-4E91-839D-B56B9922546E}" presName="parentLin" presStyleCnt="0"/>
      <dgm:spPr/>
    </dgm:pt>
    <dgm:pt modelId="{881BDACD-69EF-4D3B-A040-FF95969BB7BF}" type="pres">
      <dgm:prSet presAssocID="{12202B33-DAED-4E91-839D-B56B992254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BEA653-A27D-4283-B269-9761693AE2C3}" type="pres">
      <dgm:prSet presAssocID="{12202B33-DAED-4E91-839D-B56B9922546E}" presName="parentText" presStyleLbl="node1" presStyleIdx="0" presStyleCnt="3" custLinFactNeighborX="-21569" custLinFactNeighborY="-11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4C9ED-BECD-45B4-9B2C-25B2F5886D91}" type="pres">
      <dgm:prSet presAssocID="{12202B33-DAED-4E91-839D-B56B9922546E}" presName="negativeSpace" presStyleCnt="0"/>
      <dgm:spPr/>
    </dgm:pt>
    <dgm:pt modelId="{23D04584-92A1-4B4F-A9BE-AAB3CCFFC028}" type="pres">
      <dgm:prSet presAssocID="{12202B33-DAED-4E91-839D-B56B9922546E}" presName="childText" presStyleLbl="conFgAcc1" presStyleIdx="0" presStyleCnt="3">
        <dgm:presLayoutVars>
          <dgm:bulletEnabled val="1"/>
        </dgm:presLayoutVars>
      </dgm:prSet>
      <dgm:spPr/>
    </dgm:pt>
    <dgm:pt modelId="{B626005E-C637-4A05-8DBE-C3B62CE818B2}" type="pres">
      <dgm:prSet presAssocID="{C4C84A71-8B6C-4A8C-BC06-5E9CDADC6C80}" presName="spaceBetweenRectangles" presStyleCnt="0"/>
      <dgm:spPr/>
    </dgm:pt>
    <dgm:pt modelId="{6DB49F18-C0CA-4F65-B61A-70E60C2461AA}" type="pres">
      <dgm:prSet presAssocID="{392E2E04-9D9E-4E15-A763-F46C9FA79ABD}" presName="parentLin" presStyleCnt="0"/>
      <dgm:spPr/>
    </dgm:pt>
    <dgm:pt modelId="{7D28BB61-1590-402A-BCC1-48120920E170}" type="pres">
      <dgm:prSet presAssocID="{392E2E04-9D9E-4E15-A763-F46C9FA79A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92C1F0-C30F-4AB8-B91D-1FFD3EDE0C7B}" type="pres">
      <dgm:prSet presAssocID="{392E2E04-9D9E-4E15-A763-F46C9FA79A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B7A3B-D0AB-4F2E-A390-559B24179D7D}" type="pres">
      <dgm:prSet presAssocID="{392E2E04-9D9E-4E15-A763-F46C9FA79ABD}" presName="negativeSpace" presStyleCnt="0"/>
      <dgm:spPr/>
    </dgm:pt>
    <dgm:pt modelId="{AED37326-7341-463A-8788-51B7C8210F08}" type="pres">
      <dgm:prSet presAssocID="{392E2E04-9D9E-4E15-A763-F46C9FA79ABD}" presName="childText" presStyleLbl="conFgAcc1" presStyleIdx="1" presStyleCnt="3">
        <dgm:presLayoutVars>
          <dgm:bulletEnabled val="1"/>
        </dgm:presLayoutVars>
      </dgm:prSet>
      <dgm:spPr/>
    </dgm:pt>
    <dgm:pt modelId="{5AFD96B9-B71E-4508-9E05-AA5145CDC439}" type="pres">
      <dgm:prSet presAssocID="{E1D72747-73C7-4ED9-9208-74128D43A3FE}" presName="spaceBetweenRectangles" presStyleCnt="0"/>
      <dgm:spPr/>
    </dgm:pt>
    <dgm:pt modelId="{10AA2FE6-E8E2-49CC-A164-3368C92767E3}" type="pres">
      <dgm:prSet presAssocID="{1B2C387F-098C-4907-96C6-70C04EC428E2}" presName="parentLin" presStyleCnt="0"/>
      <dgm:spPr/>
    </dgm:pt>
    <dgm:pt modelId="{BDD3B548-9585-47D7-AC49-08CBF17A2AD0}" type="pres">
      <dgm:prSet presAssocID="{1B2C387F-098C-4907-96C6-70C04EC428E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850483B-F663-47F2-A407-32A6CE8A3C68}" type="pres">
      <dgm:prSet presAssocID="{1B2C387F-098C-4907-96C6-70C04EC428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C1B95-2F32-4838-B59B-CFD6B6C787CA}" type="pres">
      <dgm:prSet presAssocID="{1B2C387F-098C-4907-96C6-70C04EC428E2}" presName="negativeSpace" presStyleCnt="0"/>
      <dgm:spPr/>
    </dgm:pt>
    <dgm:pt modelId="{C04F6001-3ABD-44FD-B7AB-FCDDD30A9EAB}" type="pres">
      <dgm:prSet presAssocID="{1B2C387F-098C-4907-96C6-70C04EC428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9A7633-2A35-4F88-9F0D-D22B136BC9CC}" type="presOf" srcId="{676D1FBB-C6DC-4079-BB91-171D64FAD1A8}" destId="{66915D6F-419D-46A7-BEA3-D81751B26D02}" srcOrd="0" destOrd="0" presId="urn:microsoft.com/office/officeart/2005/8/layout/list1"/>
    <dgm:cxn modelId="{EE645D6B-4C71-42CA-8215-0A7378EAE2C0}" type="presOf" srcId="{392E2E04-9D9E-4E15-A763-F46C9FA79ABD}" destId="{7D28BB61-1590-402A-BCC1-48120920E170}" srcOrd="0" destOrd="0" presId="urn:microsoft.com/office/officeart/2005/8/layout/list1"/>
    <dgm:cxn modelId="{E844A4EA-5B3C-416F-8544-A141D2FA84E7}" type="presOf" srcId="{1B2C387F-098C-4907-96C6-70C04EC428E2}" destId="{3850483B-F663-47F2-A407-32A6CE8A3C68}" srcOrd="1" destOrd="0" presId="urn:microsoft.com/office/officeart/2005/8/layout/list1"/>
    <dgm:cxn modelId="{B5B8567B-6BE1-42E0-BF60-B30AE0E3D2C2}" srcId="{676D1FBB-C6DC-4079-BB91-171D64FAD1A8}" destId="{392E2E04-9D9E-4E15-A763-F46C9FA79ABD}" srcOrd="1" destOrd="0" parTransId="{B82FB5D3-8ED4-4829-BFEA-32B1F38D89AF}" sibTransId="{E1D72747-73C7-4ED9-9208-74128D43A3FE}"/>
    <dgm:cxn modelId="{26879A4B-C314-416D-A3D4-F17917F2E8C1}" type="presOf" srcId="{392E2E04-9D9E-4E15-A763-F46C9FA79ABD}" destId="{C492C1F0-C30F-4AB8-B91D-1FFD3EDE0C7B}" srcOrd="1" destOrd="0" presId="urn:microsoft.com/office/officeart/2005/8/layout/list1"/>
    <dgm:cxn modelId="{4AF59F0B-B033-4ED2-ACAA-B161E59E51E3}" srcId="{676D1FBB-C6DC-4079-BB91-171D64FAD1A8}" destId="{1B2C387F-098C-4907-96C6-70C04EC428E2}" srcOrd="2" destOrd="0" parTransId="{DC1FECC0-0FD7-4928-8831-D7C35A8ACFDD}" sibTransId="{113874D0-CCAA-4BEE-92E4-A33104160A9E}"/>
    <dgm:cxn modelId="{60F7DCCE-E405-4E50-B367-A7C32E0798E3}" type="presOf" srcId="{12202B33-DAED-4E91-839D-B56B9922546E}" destId="{35BEA653-A27D-4283-B269-9761693AE2C3}" srcOrd="1" destOrd="0" presId="urn:microsoft.com/office/officeart/2005/8/layout/list1"/>
    <dgm:cxn modelId="{9D8A6BC0-DFD5-48ED-A0EE-0C85E157A70F}" type="presOf" srcId="{1B2C387F-098C-4907-96C6-70C04EC428E2}" destId="{BDD3B548-9585-47D7-AC49-08CBF17A2AD0}" srcOrd="0" destOrd="0" presId="urn:microsoft.com/office/officeart/2005/8/layout/list1"/>
    <dgm:cxn modelId="{14654A1C-525E-4FAB-8CE7-7E02D90DE124}" type="presOf" srcId="{12202B33-DAED-4E91-839D-B56B9922546E}" destId="{881BDACD-69EF-4D3B-A040-FF95969BB7BF}" srcOrd="0" destOrd="0" presId="urn:microsoft.com/office/officeart/2005/8/layout/list1"/>
    <dgm:cxn modelId="{C9584220-78A2-4B66-BB37-4B9640A3D986}" srcId="{676D1FBB-C6DC-4079-BB91-171D64FAD1A8}" destId="{12202B33-DAED-4E91-839D-B56B9922546E}" srcOrd="0" destOrd="0" parTransId="{F3542F6E-A663-42F0-AB28-7C4841BD60C8}" sibTransId="{C4C84A71-8B6C-4A8C-BC06-5E9CDADC6C80}"/>
    <dgm:cxn modelId="{3A194C46-002A-46D9-8D60-39E8924C4919}" type="presParOf" srcId="{66915D6F-419D-46A7-BEA3-D81751B26D02}" destId="{96CAD94F-2871-4370-9F28-F0489AFE8041}" srcOrd="0" destOrd="0" presId="urn:microsoft.com/office/officeart/2005/8/layout/list1"/>
    <dgm:cxn modelId="{BAB489B2-E05F-445C-8545-4CFEE7DB11B7}" type="presParOf" srcId="{96CAD94F-2871-4370-9F28-F0489AFE8041}" destId="{881BDACD-69EF-4D3B-A040-FF95969BB7BF}" srcOrd="0" destOrd="0" presId="urn:microsoft.com/office/officeart/2005/8/layout/list1"/>
    <dgm:cxn modelId="{ECB90337-7A54-4E4E-B83C-F0A292E6C1C6}" type="presParOf" srcId="{96CAD94F-2871-4370-9F28-F0489AFE8041}" destId="{35BEA653-A27D-4283-B269-9761693AE2C3}" srcOrd="1" destOrd="0" presId="urn:microsoft.com/office/officeart/2005/8/layout/list1"/>
    <dgm:cxn modelId="{0086D77F-02AD-4222-8EED-880EF45A8988}" type="presParOf" srcId="{66915D6F-419D-46A7-BEA3-D81751B26D02}" destId="{9B24C9ED-BECD-45B4-9B2C-25B2F5886D91}" srcOrd="1" destOrd="0" presId="urn:microsoft.com/office/officeart/2005/8/layout/list1"/>
    <dgm:cxn modelId="{3123EBC9-FEF0-4772-A636-DB59CE3CEED9}" type="presParOf" srcId="{66915D6F-419D-46A7-BEA3-D81751B26D02}" destId="{23D04584-92A1-4B4F-A9BE-AAB3CCFFC028}" srcOrd="2" destOrd="0" presId="urn:microsoft.com/office/officeart/2005/8/layout/list1"/>
    <dgm:cxn modelId="{5C54EA74-0388-4541-8FBE-8E24D1606A52}" type="presParOf" srcId="{66915D6F-419D-46A7-BEA3-D81751B26D02}" destId="{B626005E-C637-4A05-8DBE-C3B62CE818B2}" srcOrd="3" destOrd="0" presId="urn:microsoft.com/office/officeart/2005/8/layout/list1"/>
    <dgm:cxn modelId="{29EF926D-6518-46EB-AF77-6BB9AEC6F9AE}" type="presParOf" srcId="{66915D6F-419D-46A7-BEA3-D81751B26D02}" destId="{6DB49F18-C0CA-4F65-B61A-70E60C2461AA}" srcOrd="4" destOrd="0" presId="urn:microsoft.com/office/officeart/2005/8/layout/list1"/>
    <dgm:cxn modelId="{A1697106-CA75-4534-B0D3-F1FB8216AC85}" type="presParOf" srcId="{6DB49F18-C0CA-4F65-B61A-70E60C2461AA}" destId="{7D28BB61-1590-402A-BCC1-48120920E170}" srcOrd="0" destOrd="0" presId="urn:microsoft.com/office/officeart/2005/8/layout/list1"/>
    <dgm:cxn modelId="{39B934FC-E5AC-4065-841F-99ECBBC98919}" type="presParOf" srcId="{6DB49F18-C0CA-4F65-B61A-70E60C2461AA}" destId="{C492C1F0-C30F-4AB8-B91D-1FFD3EDE0C7B}" srcOrd="1" destOrd="0" presId="urn:microsoft.com/office/officeart/2005/8/layout/list1"/>
    <dgm:cxn modelId="{95486999-A982-4E96-9482-FBFE94BFBD9E}" type="presParOf" srcId="{66915D6F-419D-46A7-BEA3-D81751B26D02}" destId="{EFFB7A3B-D0AB-4F2E-A390-559B24179D7D}" srcOrd="5" destOrd="0" presId="urn:microsoft.com/office/officeart/2005/8/layout/list1"/>
    <dgm:cxn modelId="{51318A59-611F-4807-A33D-3D1FF1DD8866}" type="presParOf" srcId="{66915D6F-419D-46A7-BEA3-D81751B26D02}" destId="{AED37326-7341-463A-8788-51B7C8210F08}" srcOrd="6" destOrd="0" presId="urn:microsoft.com/office/officeart/2005/8/layout/list1"/>
    <dgm:cxn modelId="{B5A2F175-1F63-4097-913D-0175969FC64A}" type="presParOf" srcId="{66915D6F-419D-46A7-BEA3-D81751B26D02}" destId="{5AFD96B9-B71E-4508-9E05-AA5145CDC439}" srcOrd="7" destOrd="0" presId="urn:microsoft.com/office/officeart/2005/8/layout/list1"/>
    <dgm:cxn modelId="{1A2E95F5-B566-4F6B-85D3-CC6465A4F829}" type="presParOf" srcId="{66915D6F-419D-46A7-BEA3-D81751B26D02}" destId="{10AA2FE6-E8E2-49CC-A164-3368C92767E3}" srcOrd="8" destOrd="0" presId="urn:microsoft.com/office/officeart/2005/8/layout/list1"/>
    <dgm:cxn modelId="{477F7125-DA05-47F9-9E34-3DB9343047C7}" type="presParOf" srcId="{10AA2FE6-E8E2-49CC-A164-3368C92767E3}" destId="{BDD3B548-9585-47D7-AC49-08CBF17A2AD0}" srcOrd="0" destOrd="0" presId="urn:microsoft.com/office/officeart/2005/8/layout/list1"/>
    <dgm:cxn modelId="{BBC18D0F-C0FD-4865-BE43-C3D31ACD53C8}" type="presParOf" srcId="{10AA2FE6-E8E2-49CC-A164-3368C92767E3}" destId="{3850483B-F663-47F2-A407-32A6CE8A3C68}" srcOrd="1" destOrd="0" presId="urn:microsoft.com/office/officeart/2005/8/layout/list1"/>
    <dgm:cxn modelId="{9964F15C-5F61-41A4-B709-CF7C9C336597}" type="presParOf" srcId="{66915D6F-419D-46A7-BEA3-D81751B26D02}" destId="{CC5C1B95-2F32-4838-B59B-CFD6B6C787CA}" srcOrd="9" destOrd="0" presId="urn:microsoft.com/office/officeart/2005/8/layout/list1"/>
    <dgm:cxn modelId="{14C7D8D5-2FED-4B5F-83D5-7E9ADCA55DB8}" type="presParOf" srcId="{66915D6F-419D-46A7-BEA3-D81751B26D02}" destId="{C04F6001-3ABD-44FD-B7AB-FCDDD30A9E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23D04584-92A1-4B4F-A9BE-AAB3CCFFC028}" macro="" textlink="">
      <dsp:nvSpPr>
        <dsp:cNvPr id="0" name=""/>
        <dsp:cNvSpPr/>
      </dsp:nvSpPr>
      <dsp:spPr>
        <a:xfrm>
          <a:off x="0" y="489419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EA653-A27D-4283-B269-9761693AE2C3}" macro="" textlink="">
      <dsp:nvSpPr>
        <dsp:cNvPr id="0" name=""/>
        <dsp:cNvSpPr/>
      </dsp:nvSpPr>
      <dsp:spPr>
        <a:xfrm>
          <a:off x="304798" y="0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</a:rPr>
            <a:t>افزایش فعالیت سمپاتیک همراه با نارسایی آدرنال 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04798" y="0"/>
        <a:ext cx="5440680" cy="915120"/>
      </dsp:txXfrm>
    </dsp:sp>
    <dsp:sp modelId="{AED37326-7341-463A-8788-51B7C8210F08}" macro="" textlink="">
      <dsp:nvSpPr>
        <dsp:cNvPr id="0" name=""/>
        <dsp:cNvSpPr/>
      </dsp:nvSpPr>
      <dsp:spPr>
        <a:xfrm>
          <a:off x="0" y="1895579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2C1F0-C30F-4AB8-B91D-1FFD3EDE0C7B}" macro="" textlink="">
      <dsp:nvSpPr>
        <dsp:cNvPr id="0" name=""/>
        <dsp:cNvSpPr/>
      </dsp:nvSpPr>
      <dsp:spPr>
        <a:xfrm>
          <a:off x="388620" y="1438019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</a:rPr>
            <a:t>ایسکمی میوکارد ناشی از هیپوولمی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88620" y="1438019"/>
        <a:ext cx="5440680" cy="915120"/>
      </dsp:txXfrm>
    </dsp:sp>
    <dsp:sp modelId="{C04F6001-3ABD-44FD-B7AB-FCDDD30A9EAB}" macro="" textlink="">
      <dsp:nvSpPr>
        <dsp:cNvPr id="0" name=""/>
        <dsp:cNvSpPr/>
      </dsp:nvSpPr>
      <dsp:spPr>
        <a:xfrm>
          <a:off x="0" y="3301740"/>
          <a:ext cx="7772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0483B-F663-47F2-A407-32A6CE8A3C68}" macro="" textlink="">
      <dsp:nvSpPr>
        <dsp:cNvPr id="0" name=""/>
        <dsp:cNvSpPr/>
      </dsp:nvSpPr>
      <dsp:spPr>
        <a:xfrm>
          <a:off x="388620" y="2844180"/>
          <a:ext cx="54406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</a:rPr>
            <a:t>اثر مستقیم بر میوکارد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88620" y="2844180"/>
        <a:ext cx="5440680" cy="915120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704138" y="6581775"/>
            <a:ext cx="143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rtl="0" eaLnBrk="0" hangingPunct="0">
              <a:defRPr/>
            </a:pPr>
            <a:r>
              <a:rPr lang="en-US" sz="1400">
                <a:solidFill>
                  <a:srgbClr val="00FF00"/>
                </a:solidFill>
                <a:latin typeface="Times New Roman" pitchFamily="18" charset="0"/>
                <a:cs typeface="Arial" pitchFamily="34" charset="0"/>
              </a:rPr>
              <a:t>M. Badavi Ph.D.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B5E7FD-1156-4729-9E17-EAB2BD3B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BBA5-C6EB-4309-9380-A37A08A45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8FDA-0B41-4605-866D-21BC3DE3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9CEC-55B1-487A-B14A-D5271C90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8F82-3934-4668-A9CF-B744DBA3A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E138-1633-4DAD-A3FE-0C8AE205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7B69-40F9-4294-9F0C-1A741CD9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BEA8-E219-43C7-97DE-2B947C57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0D82-63D1-450B-9792-BD6914C8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110F-935F-471C-B9EC-6469900C0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1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B84B-F347-4420-86AF-6677C41E228E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D07-BF65-4429-AA53-9A49D06F947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049D-7304-4AF7-92C8-9CC82323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038B-6861-44B5-B319-DDBF7D9BB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A687-F066-4FA6-B4A0-B21613B6D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C0443-47F0-45A8-841A-394A4B96D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24D9-F9FD-4F35-AF9E-A56748FE6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6886-809F-43E0-BDE0-0983A16B1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BE41-49F6-4330-BDEB-817B6433C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8760-8A60-4BE8-A6C1-2035505FD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B31C-5AAA-4C19-811C-FB3F08299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44D8-D593-4E0C-BEEB-FE0F9B155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8AB6-C268-40CA-B778-CE27E273E0BB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9123-C430-4283-80EE-F42F2BD42AC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884F-CA94-4D3A-848A-BFB51635A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394F-B4F2-404D-A212-291AB9583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B18E-A6DA-4893-A2A5-F9E16DFCB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E1BA-3C27-40EA-85FF-31DD3E4EEF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5302-5D1A-4193-A8C6-D35FC0EA7E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35A8-6223-4788-B7AC-BB158AF6ED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FE4A-1283-48DF-853E-9953E5EF3E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B2E5-CED9-48CB-845D-86832FC348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52AA-F6FE-4BFB-8497-95E73F32D4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BF75-B047-410C-BF63-DF0AA765C4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5D2C1-E0F7-4398-A743-FA256058340D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E8DE-6DE1-4880-B54B-948DACE9B67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0AE4-5C64-4A65-81C0-D7EE732D29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CC1B-0F53-457E-8066-A35E2EFB97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D0AC-C39D-423E-A893-9BD0230B2F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DBA1-1EBF-4127-A2D3-625F5E2857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EDF1-A8CA-4FE7-8AD1-70F78AE2D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9F25-B45A-4682-9E96-565113860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8012-3DB3-4597-843A-14DAE39090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731A-9F16-46A4-BB8D-E0AB091C0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7E60-2B8C-4F6A-B3ED-6AD3BB7432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D5B6-4481-4475-9EF3-376D76A79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4814-DB5F-4718-9E45-F90221EDA0C8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F269-B551-4060-94A7-A6DD56C4B67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2378-4635-42A7-9C69-D432F4FFB9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37EA-7F3C-4EE9-A090-4E596555E9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6B62-4813-4BA5-858B-558782C741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59EF-D6CC-4509-BEC8-9AB44E441A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006F-0BF5-49CD-B1F8-5332F48900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9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9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D7FA-7BCD-4672-BE96-ADA3C1B68A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9B0D-634D-4C0C-92D6-9539BE36406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6C28-0830-4A31-982A-1103276BA1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0303-B9BF-4438-BACA-93DFE2B72F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EB89-6497-4A72-84DC-F3E2C79A569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FBC2-2AE3-4970-9FE9-0E1B0115C8E9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F9EA-DD49-488B-98F7-C551911A38E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F0B3-9BC9-4763-95A6-A117D94178B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4CC7-87A3-4E3B-ACE1-266BF00EE1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4CC3-5935-460D-B95E-98C93AD7731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F2A3-E8E0-4A3F-AC60-6FC884222D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1173-07DD-4433-B3CB-213098F4D9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674D-6ED0-4A99-AD81-84A9DEF875D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3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83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3C24-A149-49F1-9BED-5E58CDED47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DD84-06FE-47EB-9EB3-BBC37DA15B3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B65B-977F-4BAA-B3D1-4008579B837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5EE-03FC-48DD-994F-41D74EAB65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1B6EC-320A-49A5-9CEA-5E90A07BB45A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9FC4-E727-4624-8934-3391EFE4CE7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EADF-B61E-4B61-9E7C-DF2E9BFB52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4D9D-6D49-4971-B3D7-9725DB8CA89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8190-6E44-4C71-A9C1-333082416D9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146F-F209-4494-84AD-F4D2049C0D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7B7C-B512-4CF7-A690-A4F2E8DC416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E383-7678-4493-9BD8-17B113D1CB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2265-7A2A-440D-8E69-8C657E89628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201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694CD-DBFF-4599-9F23-141216A2AA0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B28F-B2B8-4791-A3BA-687EAF18E70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CD52-A88E-4982-8BE7-E661A5AC7B3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7D32-E7DB-4482-ABD7-4161FC9077ED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D690-D61D-424C-8E3F-3A276AE3A9F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E557-7987-4344-BE20-47BEEFD08B5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CE34-7D5C-49BB-A0FC-CF6E7D27A9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8393-D7C1-4B8D-8C98-D003F11B95F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22B-CFC2-48A5-8DB8-A0B19D522CB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215-3B40-4D57-8940-C5609BD977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DCB4-3B56-450D-9342-27C6AF17380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20DB-EB38-42ED-9B4A-55AB1CA214E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F27C-5B5A-43D8-BF4C-A0780F54049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DA6E-E511-44E3-BE9F-D2CAC8CC2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9E72-C981-4E2D-8FFB-3FD455D0F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C6AB-E4F4-4F1E-9253-D58921C919AE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770B-81DF-4636-89A4-D171240CCA7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3149-A1BE-4E1F-B1C9-576DC21D4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4F5D-4747-4166-9953-D96570F69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02A0-075B-4B27-A1B5-FF0018118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A07E6-1973-415C-98A3-04A97AB99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7D4A-E977-4DF9-B4F5-641E14418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C5E9-EEEC-4533-A520-9DD46695A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F823B-D610-4CB8-A6B2-C666BE11E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7689-770D-4F53-97BF-FC19C21B9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E97E-BCF8-46D7-A18F-94C5223AA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180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F012-F8F8-4FA8-8E5F-55D626FD9AE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34E8-68F1-4127-8495-72DB50140EB4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624C-BB57-47C5-BB76-1FD77184F82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B6F4-A4DC-433C-9EDB-5EE657745D2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DB91-6632-45E2-9D55-B24668C5515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1FBB-AD4C-46A4-A80C-B1AA4A931E6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6894-56F3-484B-B981-9A0D94A0FF4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B64C-2133-4B5F-BAE3-A8834FDC0F7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4EE3-9DB0-4AF5-8D41-2C46E50A618E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195A-7E55-4581-A457-AAF7F5009FEF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52B6-17A0-46A3-8120-52263B40C1F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3A69-A181-4BE0-A55B-AEFE17DE8394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B944-C303-494E-8C72-2731BD895D05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ADAB-4AFA-4290-BFFA-58271987544C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6E25-A9EE-4370-B9C3-63481D485BB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986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D1E7-1A0C-4782-91D7-1E881474BB5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51D2-0926-460E-9530-EB543B4FFC3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1457-182F-4979-993B-853B099A95B6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7BCD-E657-4879-BF8B-91141F8C6E6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66BDA-38FC-414A-A74F-ED9CCB498D1F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5B52-1A3D-4557-8CA0-0FB32E4FC8B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BCF2-BCB3-4B49-9579-0138DC84A9D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1DFF-01F2-4BFA-806D-35D22B94D30C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43155-8F6C-4388-9415-5F8971E107D8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AD43-FAC2-4796-8BBD-755CEEE543DE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3F11-1E74-4CA4-8E73-EFFE9BCB3BB2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03B2-64C3-493F-B148-799D58827B0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8176-88F2-4AF4-B309-9BEF9F5E99E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130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30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B5A3-9AAB-47D6-ADFD-8A0A37FDC27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8D4B-24CC-4188-8DAF-C45D1CDB7E28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7D9E-1C2C-4CFE-A394-A1D249BCD15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9C9D-FF34-485B-835A-DD9E67056C13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0FF6-46E2-4EFF-B059-8C2B9B4FA36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A13-F0B5-4502-8290-B91D0298896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D546-48B0-4400-A8D3-277D0E771A2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B071-55E8-4513-B13F-DB03F788F4F1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AE37-36E6-4CF5-8B38-A1C291AE044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58A3-AC98-4909-8CD1-DB332F19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2B33-7BFA-4CEA-B1E2-AF2B4FAAA83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A67F-CA5B-4484-9525-F0792504AFC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20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Girish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D134-D6FC-4690-A7A9-36D1E44A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673C-FAA7-4660-ACB9-0F54E5EF2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4EAF-DA91-4447-AAB0-69B78D00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7D88-B62E-4B36-A356-425EEC69E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B181-308E-4503-B69B-A38574B3E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D5E4-BA2B-4ABA-B504-0F766C8B6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84BD-3299-4521-8C19-A0CAD44FB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0654-8A2C-4B36-A11A-57761F1CB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6AAA-F343-480D-A3FB-3DE732EA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B269-CBD3-4A4F-A9F6-EA326B8E9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E5FD-6322-43A2-805E-19E286F86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91EB-EC33-4C71-B1B2-F8B8D8D23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2363-FCB3-462F-8E58-1CD36F6F4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1D50-D8C7-4454-9EAD-017BDF4BCA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F86D-C8A7-49FF-A603-63FFB0A82B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D757-DB5F-4DC5-B20C-203EA600F6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B0B-B655-445B-B3C2-BC3F618D1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E06-91E0-4236-B3F1-B01233DC8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39DE-7260-42D6-9534-FE871A8D50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06DB-029D-40A4-B6AD-CF0853EB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6DF7-2E30-4F37-B373-0DBC224041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DD90-B996-4A32-A444-E1DE06B5A2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1165-B1FA-4206-830A-8334CDACC3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1A2A-B851-43B2-BD64-51CCD3AA7C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2F94E6B-F5C2-4EA9-A846-D5314D7F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2908-3602-42CE-97CB-E761D087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7E775FC-3CAD-4E9D-AF18-90EC5FA6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30FB-7F5D-455A-B2ED-1628E9C9E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DBC5-1026-44E7-B857-BF0BAB70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D228-5557-46BC-8F8D-06711FA0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5ED0-1A5D-47CD-AD99-4C5FC08C8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0D56-0CF9-48B8-B570-ECB630AE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DEDD-DF5D-4939-8E27-444E453F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A617-7EAA-46C1-8124-1B5701EE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BEC4-5D7F-4E07-BA45-689329888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D78E-0EAF-474E-AD44-410401A8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CCD7-E646-4B3B-8783-C2ABFE1D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AC64-1805-4799-B5CE-94E18E56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08F90-E94C-4BE9-BA03-09043B1B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02F9-CD4E-47B8-A530-5ECEEAAD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FB36-5F89-4FE4-A60B-75B947E58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F06A-DE35-44DA-BF05-BA41B4BE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9E2C-EE8E-4E47-94E1-2C504E084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E756-FDF2-4F90-8AE3-3C11265F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E968-DDBD-41D7-8927-4FEC481C7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801D-44BE-4678-816E-D6ED157CD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ED5D-009F-43A5-9C5E-40A1AA31C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1EE9-C711-4B57-AF7F-F9F643935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9494-4D29-4B0E-B52E-C82ACF242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395C-3EF2-4323-B576-40BCA3172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5CC-A67A-4435-BDD9-57ABF273F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50B0-B82D-4AE7-A4EC-D1F86D5E9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2AC9-23BB-42E2-B75C-C0ADDDAC1C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88C9-B1DF-4DF5-8D69-D8494F789B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A4C5-49B0-4083-B99D-C0F00D92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A568-6AE5-44E0-A72C-203135A1D9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CE2F-E8AF-4851-9660-8716913237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6D67-4400-4A29-ABE2-EBBA46FDC4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344E-9F4D-475A-8163-691D150475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AFD0-1E8E-4BB6-8A90-DC1672ACD5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8156-C57B-4ACB-84FF-0B70C9D6C9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0D6F-B567-4150-93E4-4EB5456435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F706-6E7D-4364-A6D4-05D370D30F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34C8-1EE2-49FB-9DA5-C7B3EFBE7A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1F20-3D92-44B7-8338-70522CC75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C63D-A5A0-4A2F-BAE1-4D2FB827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0EC7-B55C-4313-8102-117B25CFEA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086F-B543-4689-A2B3-002716C829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36EA-73E1-461F-A116-EC381E9651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6174-C84A-487E-A8BC-F5191A0164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DB5B-4FD9-4FAF-AE53-161DBD249B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D56D-3933-461F-BA93-CB43380A95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6B0E-8D0D-4C35-A172-994DA10D91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F339-59BB-4CE9-8060-3062486BA4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4752-8C6E-4E44-9A70-06E39B59DE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B905-1318-4234-83B7-D2ED2283F9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96ED-C180-410C-810F-78A49243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39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9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0506-BDA4-4C3A-9380-63E565222DC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8F2C-DFB7-4B05-BAC7-C4278691387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0AED-2F1C-41CF-9F48-07DEE431382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7AAD-C94A-482B-9DE1-27FCBC35DC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E4F2-32B8-4F45-9F88-24501B0F603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F972-0248-4F30-9A80-48A4B9B9C6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C9B2-14DC-4DBA-999C-29C0783DD9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9CAB-E2A6-4A55-B6FF-8BE23434E9A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6C3F-93E4-4D02-BFCE-2DBD0C39AD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ECF7-3D1E-491E-8E70-74A00C46DB2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33D4-5319-4174-A6C7-BD2FB8AE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F207-A4CD-453F-A669-43E820B1024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83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83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0586-7B74-419C-97FB-85CB8A6152B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85FC-1C31-4B46-8E37-1FCF4C924D2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AE23-D44A-4340-89F6-78012273253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8209-CC85-4294-A8AD-78E49B7666B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E7725-C043-4C93-8E95-5010798F6DE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A2DA-5DF6-4D0D-8475-EA1CEC6482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4985-9F65-42F1-951D-2DF86C05E5A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559B-F88C-4625-9BC0-B7D5181AE06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7326-F9C6-41E3-B0AB-65F9CCCF0BD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0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2FF8-74D0-4188-883A-014F7272AB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D2AC-7EAD-4BB5-88BF-91EE2229D9A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2090-574B-41C9-86CA-2516D014884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5E18-9543-4BB1-9E3B-CB8606D76D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535E-583D-4272-BCE8-F12C3E4FDA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4709-7A59-4828-946A-166313265C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0B3F-C366-4EC9-AEFF-46437E1FC4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2E0A-D3D0-40F9-B907-1632C2178D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6294-A483-4D87-BA13-ABE71224D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F029-CE68-457E-BAAA-A118CC50F1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28CD-B885-42C0-B69F-92CD546650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8314-6D08-4D46-B8BF-C6B15AD4C7E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69A4-A240-4E12-91A1-3365C752BC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95C8-B73E-4C13-BF8C-93D5907299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8EA3-DCD0-4CF9-8E78-632EA9CBB1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66EE-B130-4F2C-87D3-921AFDF66C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4900-6707-43CB-A2E1-7A81B15B24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7BE8-64C6-44C3-888B-2A53CA474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5F07-B773-4EE8-9C0E-8DA6C12B85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9B18-219A-4619-897E-46F8B88D31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3CFC-5B75-43DF-A682-8E41E4AA51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8521-BC64-4E37-9555-F7373ACE96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8CC5-D7B4-43A6-9A1B-AD73ED2F6A7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9C5A-620E-4CB3-B386-EAEA270812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FC21-4A77-4D10-A3FC-B3EDD1C915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926D-B0D4-4E8F-88BF-A704FFC0B1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3113-9D20-4927-9FCA-E1670A23AC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FC38-90B0-402A-94E3-F02E92473B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C02E-0F90-475F-B8C4-4823FF8A2E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18CA-2F98-4169-8D5F-53C6BB7FF74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4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65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6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7" name="Rectangle 140"/>
          <p:cNvSpPr>
            <a:spLocks noChangeArrowheads="1"/>
          </p:cNvSpPr>
          <p:nvPr/>
        </p:nvSpPr>
        <p:spPr bwMode="auto">
          <a:xfrm>
            <a:off x="7524750" y="6524625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  <p:sp>
        <p:nvSpPr>
          <p:cNvPr id="150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0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8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82708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4B3F-9B2C-47DB-8C2C-E18D6D78E3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2B85-EEB2-4909-8A0B-BB51B01066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078F-3512-46C1-B6BE-151F71658D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0864-C89F-4D2E-93B2-69860B98E94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8332-BEB9-4749-B6A5-E4F407DDBA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022E-5D63-42C4-8DD8-56F878DF84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C5FBF-DE1F-4337-8883-3923951CC0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8912-2420-45DE-99F4-B3C84ED4B5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1D3B-79B1-44AB-AF7A-8EB1A18DB1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0904-26E4-49FB-9EF1-3DB6C4EF38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2182-C241-473E-93C6-5D614F5DDA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A42E-55AC-4EE1-9DD1-0C0A5F0F0F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D952-13C8-4C75-9179-1AFE431FC2C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C26-0950-4F2B-8E75-A50AB9A478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EC6C-C1BE-4EBB-B6B7-6893222ACA1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BC97-0793-41F6-B30A-7EE9053320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DF19-DBFE-43AD-8A01-49F11264C2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E271-346A-4CFB-8B95-20DA223B3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E300-CBA3-4837-BE2C-8FA122EF9C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5E4B-4979-4977-B12B-4B516C395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2CB8-BB0D-4332-91AF-FEED1F73EB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981E-2FB6-46B7-91C0-FCD768E2C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F3D1-8BA1-41B0-B590-AA1D96AD9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B2E7-D62D-4177-BF30-90D4E83CBE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2A72-8AC5-4945-9203-88BB518FE3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51AB-2B33-495F-B22A-C7F29D03882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D578-8D52-4569-8042-CD8EB563D7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A8B8-2F16-4D4F-8DEE-32D85B27A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7F06-0171-411F-973A-8759A47F19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C343-547D-4AE9-BD08-9B87280CC7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13EE-3E8A-414D-AB2A-8BF4D46E75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6E1D-4082-4E48-A6B2-23A07AD420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3D08-CCB3-4D75-9241-5A4BEDFB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F7C2-E463-4513-BFCD-585F567025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4209-428A-4B97-90EA-D6ECF2F99E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FE7C-75CC-41B4-85E4-995B32257C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246E-E238-4ED1-8BF8-F15D309396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5FA1-88EF-4B29-82F3-8B074CE41C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86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70A0-12CA-40B8-A48C-C8A5A4A5B14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6F5E-6BB4-45ED-9DF6-23D617EFE8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9542-AD0E-49EE-A469-0CF91D8CE9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9DB1-AE8D-4F72-B0BB-44D7581151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5BBC-5A65-401A-8838-DA7A390815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096F3-ED46-4818-AE3C-18A3E5D171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C5BD-8A00-427F-A989-9E3148EDF9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1A15-E8B5-4328-9726-C09E01D8F8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983C-D9FC-46B5-972B-DBD5DA9F51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161D-F392-4A18-ADDA-84CF43EC3F8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3805-1C0C-4445-B353-684AE10AB2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084A-4FA2-4F70-8784-D5D8D92A50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7B70-F5B0-4E1C-B759-FA5CF89AA2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2485F-2AE7-4914-8217-1D7E4FCD6D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301B-1F93-4598-8257-F30F38C02E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1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B84B-F347-4420-86AF-6677C41E228E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D07-BF65-4429-AA53-9A49D06F947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8AB6-C268-40CA-B778-CE27E273E0BB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9123-C430-4283-80EE-F42F2BD42AC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5D2C1-E0F7-4398-A743-FA256058340D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E8DE-6DE1-4880-B54B-948DACE9B67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4814-DB5F-4718-9E45-F90221EDA0C8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F269-B551-4060-94A7-A6DD56C4B67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FBC2-2AE3-4970-9FE9-0E1B0115C8E9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F9EA-DD49-488B-98F7-C551911A38E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EE506-923C-44C7-9D19-38FF2E5E77D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1B6EC-320A-49A5-9CEA-5E90A07BB45A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9FC4-E727-4624-8934-3391EFE4CE7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7D32-E7DB-4482-ABD7-4161FC9077ED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D690-D61D-424C-8E3F-3A276AE3A9F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C6AB-E4F4-4F1E-9253-D58921C919AE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770B-81DF-4636-89A4-D171240CCA7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34E8-68F1-4127-8495-72DB50140EB4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624C-BB57-47C5-BB76-1FD77184F82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ADAB-4AFA-4290-BFFA-58271987544C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6E25-A9EE-4370-B9C3-63481D485BB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3F11-1E74-4CA4-8E73-EFFE9BCB3BB2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03B2-64C3-493F-B148-799D58827B0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58A3-AC98-4909-8CD1-DB332F19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6AAA-F343-480D-A3FB-3DE732EA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06DB-029D-40A4-B6AD-CF0853EB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2908-3602-42CE-97CB-E761D087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EA42-68E7-4FE0-98C1-9E3397A5D4B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30FB-7F5D-455A-B2ED-1628E9C9E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DEDD-DF5D-4939-8E27-444E453F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E756-FDF2-4F90-8AE3-3C11265F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A4C5-49B0-4083-B99D-C0F00D92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C63D-A5A0-4A2F-BAE1-4D2FB827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96ED-C180-410C-810F-78A49243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33D4-5319-4174-A6C7-BD2FB8AE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0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2FF8-74D0-4188-883A-014F7272AB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5E18-9543-4BB1-9E3B-CB8606D76D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8314-6D08-4D46-B8BF-C6B15AD4C7E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99E5-0F0B-4BAE-AFBF-1EF531513E2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4900-6707-43CB-A2E1-7A81B15B24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8CC5-D7B4-43A6-9A1B-AD73ED2F6A7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18CA-2F98-4169-8D5F-53C6BB7FF74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0864-C89F-4D2E-93B2-69860B98E94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D952-13C8-4C75-9179-1AFE431FC2C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EC6C-C1BE-4EBB-B6B7-6893222ACA1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51AB-2B33-495F-B22A-C7F29D03882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246E-E238-4ED1-8BF8-F15D3093965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86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70A0-12CA-40B8-A48C-C8A5A4A5B14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161D-F392-4A18-ADDA-84CF43EC3F8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4F31-5A1B-4EAC-81AF-0E19E98FC0C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EE506-923C-44C7-9D19-38FF2E5E77D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EA42-68E7-4FE0-98C1-9E3397A5D4B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99E5-0F0B-4BAE-AFBF-1EF531513E2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4F31-5A1B-4EAC-81AF-0E19E98FC0C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08C6-3A46-4556-8271-C589E20233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8817-5063-47FB-A514-2DA8662EF37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3EEA-28F1-412C-905D-E2F85612EE1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C7D-20F2-4119-8EE7-7A7218B2D2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D695-C229-4FB9-9E75-39BF6066725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30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30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B0A5-E611-4969-A632-7C5219BACA3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08C6-3A46-4556-8271-C589E202337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1885-54B9-4711-8B9D-294B057A5B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1A21-C54F-486C-9261-5936A61D240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20E5-8D1A-4108-8D28-265B272DC49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F001-02CC-49DB-ACE2-617EA3BB9AB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0B64-9916-4AA6-8DF1-6FD4EF64540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2E50-8BD3-408D-AFDF-44CB4D3CF3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EE69-9036-431F-A5D8-0AC7B270B9E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9BDE-E8D5-4729-A2DA-2FCA75E482F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FDA9-D289-4A7E-852E-5A0A8CBC539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DAF-FBFF-42B7-908C-18192CF135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8817-5063-47FB-A514-2DA8662EF37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0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Girish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91D9-1845-4286-9EC6-53944EA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9C19-326F-4EC4-A61E-D50482D5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618E-ED8C-4FC3-98D5-40BCA467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CCFB-0360-46D4-ABE2-B00AAFB2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739F-0B0E-4F7D-B7CF-B3316DAA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F285-5918-40F4-8E21-4FA4A186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DE51-C86C-450F-BF2A-8D9BEFBD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9457-09AA-4426-902F-5343AD9D2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3CDD-6C9A-4330-ACBF-B636B274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9568-79A1-43CB-9EAB-6325A2C5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3EEA-28F1-412C-905D-E2F85612EE1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68FF-D4EB-42AC-A130-979CD48D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F656-EE6E-41E5-9106-722026775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DAC9-93EF-4CBE-9762-349587EA6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D4BA-6AD3-4B0B-903F-4436C24C9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310B-A996-40C2-8198-7FB9AA020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A881-9923-469A-8F57-82D318DF3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ECA7-9C87-4F95-96EC-CDBE80926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ED3A-6072-4106-A84C-2849E23AE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5721-B51E-4DC4-8677-48F25E7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519E-1531-40C4-9D50-9FB2CE501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C7D-20F2-4119-8EE7-7A7218B2D2E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FAF8-FB4F-404A-B9FD-8759AAD4F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6912-A6A3-44EF-93E5-6B3D995AC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D90DB8-14BC-4100-ADB0-BEE02DBF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D695-C229-4FB9-9E75-39BF6066725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B5E7FD-1156-4729-9E17-EAB2BD3B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30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30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B0A5-E611-4969-A632-7C5219BACA3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BBA5-C6EB-4309-9380-A37A08A45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8FDA-0B41-4605-866D-21BC3DE3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9CEC-55B1-487A-B14A-D5271C90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8F82-3934-4668-A9CF-B744DBA3A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E138-1633-4DAD-A3FE-0C8AE205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7B69-40F9-4294-9F0C-1A741CD9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1885-54B9-4711-8B9D-294B057A5B8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6BEA8-E219-43C7-97DE-2B947C57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0D82-63D1-450B-9792-BD6914C8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110F-935F-471C-B9EC-6469900C0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049D-7304-4AF7-92C8-9CC82323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038B-6861-44B5-B319-DDBF7D9BB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A687-F066-4FA6-B4A0-B21613B6D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C0443-47F0-45A8-841A-394A4B96D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24D9-F9FD-4F35-AF9E-A56748FE6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6886-809F-43E0-BDE0-0983A16B1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BE41-49F6-4330-BDEB-817B6433C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1A21-C54F-486C-9261-5936A61D240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8760-8A60-4BE8-A6C1-2035505FD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B31C-5AAA-4C19-811C-FB3F08299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44D8-D593-4E0C-BEEB-FE0F9B155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884F-CA94-4D3A-848A-BFB51635A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394F-B4F2-404D-A212-291AB9583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B18E-A6DA-4893-A2A5-F9E16DFCB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E1BA-3C27-40EA-85FF-31DD3E4EEF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5302-5D1A-4193-A8C6-D35FC0EA7E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35A8-6223-4788-B7AC-BB158AF6ED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FE4A-1283-48DF-853E-9953E5EF3E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20E5-8D1A-4108-8D28-265B272DC49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B2E5-CED9-48CB-845D-86832FC348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52AA-F6FE-4BFB-8497-95E73F32D4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BF75-B047-410C-BF63-DF0AA765C4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0AE4-5C64-4A65-81C0-D7EE732D29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CC1B-0F53-457E-8066-A35E2EFB97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D0AC-C39D-423E-A893-9BD0230B2F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DBA1-1EBF-4127-A2D3-625F5E2857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EDF1-A8CA-4FE7-8AD1-70F78AE2D1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9F25-B45A-4682-9E96-565113860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8012-3DB3-4597-843A-14DAE39090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F001-02CC-49DB-ACE2-617EA3BB9AB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731A-9F16-46A4-BB8D-E0AB091C0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7E60-2B8C-4F6A-B3ED-6AD3BB7432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D5B6-4481-4475-9EF3-376D76A79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2378-4635-42A7-9C69-D432F4FFB9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37EA-7F3C-4EE9-A090-4E596555E9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6B62-4813-4BA5-858B-558782C741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59EF-D6CC-4509-BEC8-9AB44E441A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006F-0BF5-49CD-B1F8-5332F48900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9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9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D7FA-7BCD-4672-BE96-ADA3C1B68AA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9B0D-634D-4C0C-92D6-9539BE36406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0B64-9916-4AA6-8DF1-6FD4EF64540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6C28-0830-4A31-982A-1103276BA1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0303-B9BF-4438-BACA-93DFE2B72FE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EB89-6497-4A72-84DC-F3E2C79A569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F0B3-9BC9-4763-95A6-A117D94178B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4CC7-87A3-4E3B-ACE1-266BF00EE1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4CC3-5935-460D-B95E-98C93AD7731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F2A3-E8E0-4A3F-AC60-6FC884222D4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1173-07DD-4433-B3CB-213098F4D9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674D-6ED0-4A99-AD81-84A9DEF875D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3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83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3C24-A149-49F1-9BED-5E58CDED47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2E50-8BD3-408D-AFDF-44CB4D3CF3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DD84-06FE-47EB-9EB3-BBC37DA15B3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B65B-977F-4BAA-B3D1-4008579B837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5EE-03FC-48DD-994F-41D74EAB65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EADF-B61E-4B61-9E7C-DF2E9BFB52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4D9D-6D49-4971-B3D7-9725DB8CA89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8190-6E44-4C71-A9C1-333082416D9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146F-F209-4494-84AD-F4D2049C0D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7B7C-B512-4CF7-A690-A4F2E8DC416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E383-7678-4493-9BD8-17B113D1CBD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2265-7A2A-440D-8E69-8C657E89628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EE69-9036-431F-A5D8-0AC7B270B9E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201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694CD-DBFF-4599-9F23-141216A2AA0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B28F-B2B8-4791-A3BA-687EAF18E70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CD52-A88E-4982-8BE7-E661A5AC7B3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E557-7987-4344-BE20-47BEEFD08B5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CE34-7D5C-49BB-A0FC-CF6E7D27A94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8393-D7C1-4B8D-8C98-D003F11B95F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22B-CFC2-48A5-8DB8-A0B19D522CB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215-3B40-4D57-8940-C5609BD977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DCB4-3B56-450D-9342-27C6AF17380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20DB-EB38-42ED-9B4A-55AB1CA214E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9BDE-E8D5-4729-A2DA-2FCA75E482F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F27C-5B5A-43D8-BF4C-A0780F54049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DA6E-E511-44E3-BE9F-D2CAC8CC2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9E72-C981-4E2D-8FFB-3FD455D0F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3149-A1BE-4E1F-B1C9-576DC21D4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4F5D-4747-4166-9953-D96570F69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02A0-075B-4B27-A1B5-FF0018118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A07E6-1973-415C-98A3-04A97AB99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7D4A-E977-4DF9-B4F5-641E14418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C5E9-EEEC-4533-A520-9DD46695A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F823B-D610-4CB8-A6B2-C666BE11E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FDA9-D289-4A7E-852E-5A0A8CBC539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7689-770D-4F53-97BF-FC19C21B9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E97E-BCF8-46D7-A18F-94C5223AA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180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F012-F8F8-4FA8-8E5F-55D626FD9AE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3B6F4-A4DC-433C-9EDB-5EE657745D2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DB91-6632-45E2-9D55-B24668C5515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1FBB-AD4C-46A4-A80C-B1AA4A931E6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6894-56F3-484B-B981-9A0D94A0FF4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B64C-2133-4B5F-BAE3-A8834FDC0F7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4EE3-9DB0-4AF5-8D41-2C46E50A618E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195A-7E55-4581-A457-AAF7F5009FEF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DAF-FBFF-42B7-908C-18192CF135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52B6-17A0-46A3-8120-52263B40C1F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3A69-A181-4BE0-A55B-AEFE17DE8394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B944-C303-494E-8C72-2731BD895D05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986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D1E7-1A0C-4782-91D7-1E881474BB5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51D2-0926-460E-9530-EB543B4FFC3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1457-182F-4979-993B-853B099A95B6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7BCD-E657-4879-BF8B-91141F8C6E6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66BDA-38FC-414A-A74F-ED9CCB498D1F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5B52-1A3D-4557-8CA0-0FB32E4FC8B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BCF2-BCB3-4B49-9579-0138DC84A9DD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0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Girish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91D9-1845-4286-9EC6-53944EA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1DFF-01F2-4BFA-806D-35D22B94D30C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43155-8F6C-4388-9415-5F8971E107D8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AD43-FAC2-4796-8BBD-755CEEE543DE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8176-88F2-4AF4-B309-9BEF9F5E99E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130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30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B5A3-9AAB-47D6-ADFD-8A0A37FDC27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8D4B-24CC-4188-8DAF-C45D1CDB7E28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7D9E-1C2C-4CFE-A394-A1D249BCD15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9C9D-FF34-485B-835A-DD9E67056C13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0FF6-46E2-4EFF-B059-8C2B9B4FA36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A13-F0B5-4502-8290-B91D0298896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9C19-326F-4EC4-A61E-D50482D5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D546-48B0-4400-A8D3-277D0E771A2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B071-55E8-4513-B13F-DB03F788F4F1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AE37-36E6-4CF5-8B38-A1C291AE0449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2B33-7BFA-4CEA-B1E2-AF2B4FAAA837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A67F-CA5B-4484-9525-F0792504AFCB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20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Girish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D134-D6FC-4690-A7A9-36D1E44A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673C-FAA7-4660-ACB9-0F54E5EF2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4EAF-DA91-4447-AAB0-69B78D00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7D88-B62E-4B36-A356-425EEC69E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B181-308E-4503-B69B-A38574B3E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618E-ED8C-4FC3-98D5-40BCA467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D5E4-BA2B-4ABA-B504-0F766C8B6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84BD-3299-4521-8C19-A0CAD44FB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0654-8A2C-4B36-A11A-57761F1CB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B269-CBD3-4A4F-A9F6-EA326B8E9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E5FD-6322-43A2-805E-19E286F86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91EB-EC33-4C71-B1B2-F8B8D8D23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2363-FCB3-462F-8E58-1CD36F6F4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1D50-D8C7-4454-9EAD-017BDF4BCA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F86D-C8A7-49FF-A603-63FFB0A82B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D757-DB5F-4DC5-B20C-203EA600F6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CCFB-0360-46D4-ABE2-B00AAFB2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B0B-B655-445B-B3C2-BC3F618D1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E06-91E0-4236-B3F1-B01233DC8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39DE-7260-42D6-9534-FE871A8D50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6DF7-2E30-4F37-B373-0DBC224041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DD90-B996-4A32-A444-E1DE06B5A2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1165-B1FA-4206-830A-8334CDACC3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1A2A-B851-43B2-BD64-51CCD3AA7C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2F94E6B-F5C2-4EA9-A846-D5314D7F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739F-0B0E-4F7D-B7CF-B3316DAA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7E775FC-3CAD-4E9D-AF18-90EC5FA6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F285-5918-40F4-8E21-4FA4A186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DBC5-1026-44E7-B857-BF0BAB70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DE51-C86C-450F-BF2A-8D9BEFBD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D228-5557-46BC-8F8D-06711FA0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5ED0-1A5D-47CD-AD99-4C5FC08C8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0D56-0CF9-48B8-B570-ECB630AE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A617-7EAA-46C1-8124-1B5701EE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BEC4-5D7F-4E07-BA45-689329888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D78E-0EAF-474E-AD44-410401A8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CCD7-E646-4B3B-8783-C2ABFE1D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AC64-1805-4799-B5CE-94E18E56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08F90-E94C-4BE9-BA03-09043B1B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02F9-CD4E-47B8-A530-5ECEEAAD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9457-09AA-4426-902F-5343AD9D2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FB36-5F89-4FE4-A60B-75B947E58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F06A-DE35-44DA-BF05-BA41B4BE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9E2C-EE8E-4E47-94E1-2C504E084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E968-DDBD-41D7-8927-4FEC481C7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801D-44BE-4678-816E-D6ED157CD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ED5D-009F-43A5-9C5E-40A1AA31C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1EE9-C711-4B57-AF7F-F9F643935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9494-4D29-4B0E-B52E-C82ACF242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395C-3EF2-4323-B576-40BCA3172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5CC-A67A-4435-BDD9-57ABF273F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3CDD-6C9A-4330-ACBF-B636B274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50B0-B82D-4AE7-A4EC-D1F86D5E9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2AC9-23BB-42E2-B75C-C0ADDDAC1C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88C9-B1DF-4DF5-8D69-D8494F789B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A568-6AE5-44E0-A72C-203135A1D9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CE2F-E8AF-4851-9660-8716913237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6D67-4400-4A29-ABE2-EBBA46FDC4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344E-9F4D-475A-8163-691D150475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AFD0-1E8E-4BB6-8A90-DC1672ACD5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8156-C57B-4ACB-84FF-0B70C9D6C9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0D6F-B567-4150-93E4-4EB5456435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9568-79A1-43CB-9EAB-6325A2C5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F706-6E7D-4364-A6D4-05D370D30F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34C8-1EE2-49FB-9DA5-C7B3EFBE7A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1F20-3D92-44B7-8338-70522CC75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0EC7-B55C-4313-8102-117B25CFEA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086F-B543-4689-A2B3-002716C829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36EA-73E1-461F-A116-EC381E9651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6174-C84A-487E-A8BC-F5191A0164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DB5B-4FD9-4FAF-AE53-161DBD249B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D56D-3933-461F-BA93-CB43380A95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6B0E-8D0D-4C35-A172-994DA10D91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68FF-D4EB-42AC-A130-979CD48D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F339-59BB-4CE9-8060-3062486BA4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4752-8C6E-4E44-9A70-06E39B59DE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B905-1318-4234-83B7-D2ED2283F9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39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9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0506-BDA4-4C3A-9380-63E565222DC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8F2C-DFB7-4B05-BAC7-C4278691387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0AED-2F1C-41CF-9F48-07DEE431382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7AAD-C94A-482B-9DE1-27FCBC35DC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E4F2-32B8-4F45-9F88-24501B0F603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F972-0248-4F30-9A80-48A4B9B9C6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C9B2-14DC-4DBA-999C-29C0783DD9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F656-EE6E-41E5-9106-722026775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9CAB-E2A6-4A55-B6FF-8BE23434E9A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6C3F-93E4-4D02-BFCE-2DBD0C39AD8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ECF7-3D1E-491E-8E70-74A00C46DB2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F207-A4CD-453F-A669-43E820B1024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83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83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0586-7B74-419C-97FB-85CB8A6152B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85FC-1C31-4B46-8E37-1FCF4C924D2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AE23-D44A-4340-89F6-78012273253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8209-CC85-4294-A8AD-78E49B7666B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E7725-C043-4C93-8E95-5010798F6DE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A2DA-5DF6-4D0D-8475-EA1CEC6482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DAC9-93EF-4CBE-9762-349587EA6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4985-9F65-42F1-951D-2DF86C05E5A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559B-F88C-4625-9BC0-B7D5181AE06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7326-F9C6-41E3-B0AB-65F9CCCF0BD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D2AC-7EAD-4BB5-88BF-91EE2229D9A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2090-574B-41C9-86CA-2516D014884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D4BA-6AD3-4B0B-903F-4436C24C9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535E-583D-4272-BCE8-F12C3E4FDA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4709-7A59-4828-946A-166313265C3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0B3F-C366-4EC9-AEFF-46437E1FC4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2E0A-D3D0-40F9-B907-1632C2178D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310B-A996-40C2-8198-7FB9AA020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6294-A483-4D87-BA13-ABE71224D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F029-CE68-457E-BAAA-A118CC50F1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28CD-B885-42C0-B69F-92CD546650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69A4-A240-4E12-91A1-3365C752BC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95C8-B73E-4C13-BF8C-93D5907299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8EA3-DCD0-4CF9-8E78-632EA9CBB1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66EE-B130-4F2C-87D3-921AFDF66C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A881-9923-469A-8F57-82D318DF3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7BE8-64C6-44C3-888B-2A53CA474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5F07-B773-4EE8-9C0E-8DA6C12B85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ECA7-9C87-4F95-96EC-CDBE80926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9B18-219A-4619-897E-46F8B88D31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3CFC-5B75-43DF-A682-8E41E4AA51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8521-BC64-4E37-9555-F7373ACE96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9C5A-620E-4CB3-B386-EAEA270812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FC21-4A77-4D10-A3FC-B3EDD1C915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926D-B0D4-4E8F-88BF-A704FFC0B1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3113-9D20-4927-9FCA-E1670A23AC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FC38-90B0-402A-94E3-F02E92473B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C02E-0F90-475F-B8C4-4823FF8A2E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ED3A-6072-4106-A84C-2849E23AE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5721-B51E-4DC4-8677-48F25E7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a-IR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4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65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6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7" name="Rectangle 140"/>
          <p:cNvSpPr>
            <a:spLocks noChangeArrowheads="1"/>
          </p:cNvSpPr>
          <p:nvPr/>
        </p:nvSpPr>
        <p:spPr bwMode="auto">
          <a:xfrm>
            <a:off x="7524750" y="6524625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  <p:sp>
        <p:nvSpPr>
          <p:cNvPr id="150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0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8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82708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4B3F-9B2C-47DB-8C2C-E18D6D78E3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2B85-EEB2-4909-8A0B-BB51B01066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078F-3512-46C1-B6BE-151F71658D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8332-BEB9-4749-B6A5-E4F407DDBA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022E-5D63-42C4-8DD8-56F878DF84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C5FBF-DE1F-4337-8883-3923951CC0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8912-2420-45DE-99F4-B3C84ED4B5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1D3B-79B1-44AB-AF7A-8EB1A18DB1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0904-26E4-49FB-9EF1-3DB6C4EF38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2182-C241-473E-93C6-5D614F5DDA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519E-1531-40C4-9D50-9FB2CE501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A42E-55AC-4EE1-9DD1-0C0A5F0F0F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FAF8-FB4F-404A-B9FD-8759AAD4F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C26-0950-4F2B-8E75-A50AB9A478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BC97-0793-41F6-B30A-7EE9053320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DF19-DBFE-43AD-8A01-49F11264C2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E271-346A-4CFB-8B95-20DA223B3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E300-CBA3-4837-BE2C-8FA122EF9C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5E4B-4979-4977-B12B-4B516C395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2CB8-BB0D-4332-91AF-FEED1F73EB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981E-2FB6-46B7-91C0-FCD768E2C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6912-A6A3-44EF-93E5-6B3D995AC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F3D1-8BA1-41B0-B590-AA1D96AD9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B2E7-D62D-4177-BF30-90D4E83CBE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2A72-8AC5-4945-9203-88BB518FE3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9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D578-8D52-4569-8042-CD8EB563D7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A8B8-2F16-4D4F-8DEE-32D85B27A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7F06-0171-411F-973A-8759A47F19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C343-547D-4AE9-BD08-9B87280CC7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13EE-3E8A-414D-AB2A-8BF4D46E75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6E1D-4082-4E48-A6B2-23A07AD420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3D08-CCB3-4D75-9241-5A4BEDFB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SMlogo-small gold 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3350"/>
            <a:ext cx="2133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D90DB8-14BC-4100-ADB0-BEE02DBF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F7C2-E463-4513-BFCD-585F567025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4209-428A-4B97-90EA-D6ECF2F99E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FE7C-75CC-41B4-85E4-995B32257C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5FA1-88EF-4B29-82F3-8B074CE41C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6F5E-6BB4-45ED-9DF6-23D617EFE8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9542-AD0E-49EE-A469-0CF91D8CE9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9DB1-AE8D-4F72-B0BB-44D7581151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5BBC-5A65-401A-8838-DA7A390815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096F3-ED46-4818-AE3C-18A3E5D171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C5BD-8A00-427F-A989-9E3148EDF9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1A15-E8B5-4328-9726-C09E01D8F8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983C-D9FC-46B5-972B-DBD5DA9F51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3805-1C0C-4445-B353-684AE10AB2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084A-4FA2-4F70-8784-D5D8D92A50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7B70-F5B0-4E1C-B759-FA5CF89AA2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2485F-2AE7-4914-8217-1D7E4FCD6D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301B-1F93-4598-8257-F30F38C02E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7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image" Target="../media/image3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46.xml"/><Relationship Id="rId10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Relationship Id="rId14" Type="http://schemas.openxmlformats.org/officeDocument/2006/relationships/image" Target="../media/image7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84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7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0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slideLayout" Target="../slideLayouts/slideLayout607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5.xml"/><Relationship Id="rId3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4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9.xml"/><Relationship Id="rId1" Type="http://schemas.openxmlformats.org/officeDocument/2006/relationships/slideLayout" Target="../slideLayouts/slideLayout608.xml"/><Relationship Id="rId6" Type="http://schemas.openxmlformats.org/officeDocument/2006/relationships/slideLayout" Target="../slideLayouts/slideLayout613.xml"/><Relationship Id="rId11" Type="http://schemas.openxmlformats.org/officeDocument/2006/relationships/slideLayout" Target="../slideLayouts/slideLayout618.xml"/><Relationship Id="rId5" Type="http://schemas.openxmlformats.org/officeDocument/2006/relationships/slideLayout" Target="../slideLayouts/slideLayout612.xml"/><Relationship Id="rId10" Type="http://schemas.openxmlformats.org/officeDocument/2006/relationships/slideLayout" Target="../slideLayouts/slideLayout617.xml"/><Relationship Id="rId4" Type="http://schemas.openxmlformats.org/officeDocument/2006/relationships/slideLayout" Target="../slideLayouts/slideLayout611.xml"/><Relationship Id="rId9" Type="http://schemas.openxmlformats.org/officeDocument/2006/relationships/slideLayout" Target="../slideLayouts/slideLayout61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21.xml"/><Relationship Id="rId7" Type="http://schemas.openxmlformats.org/officeDocument/2006/relationships/slideLayout" Target="../slideLayouts/slideLayout625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20.xml"/><Relationship Id="rId1" Type="http://schemas.openxmlformats.org/officeDocument/2006/relationships/slideLayout" Target="../slideLayouts/slideLayout619.xml"/><Relationship Id="rId6" Type="http://schemas.openxmlformats.org/officeDocument/2006/relationships/slideLayout" Target="../slideLayouts/slideLayout624.xml"/><Relationship Id="rId11" Type="http://schemas.openxmlformats.org/officeDocument/2006/relationships/slideLayout" Target="../slideLayouts/slideLayout629.xml"/><Relationship Id="rId5" Type="http://schemas.openxmlformats.org/officeDocument/2006/relationships/slideLayout" Target="../slideLayouts/slideLayout623.xml"/><Relationship Id="rId10" Type="http://schemas.openxmlformats.org/officeDocument/2006/relationships/slideLayout" Target="../slideLayouts/slideLayout628.xml"/><Relationship Id="rId4" Type="http://schemas.openxmlformats.org/officeDocument/2006/relationships/slideLayout" Target="../slideLayouts/slideLayout622.xml"/><Relationship Id="rId9" Type="http://schemas.openxmlformats.org/officeDocument/2006/relationships/slideLayout" Target="../slideLayouts/slideLayout627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32.xml"/><Relationship Id="rId7" Type="http://schemas.openxmlformats.org/officeDocument/2006/relationships/slideLayout" Target="../slideLayouts/slideLayout636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1.xml"/><Relationship Id="rId1" Type="http://schemas.openxmlformats.org/officeDocument/2006/relationships/slideLayout" Target="../slideLayouts/slideLayout630.xml"/><Relationship Id="rId6" Type="http://schemas.openxmlformats.org/officeDocument/2006/relationships/slideLayout" Target="../slideLayouts/slideLayout635.xml"/><Relationship Id="rId11" Type="http://schemas.openxmlformats.org/officeDocument/2006/relationships/slideLayout" Target="../slideLayouts/slideLayout640.xml"/><Relationship Id="rId5" Type="http://schemas.openxmlformats.org/officeDocument/2006/relationships/slideLayout" Target="../slideLayouts/slideLayout634.xml"/><Relationship Id="rId10" Type="http://schemas.openxmlformats.org/officeDocument/2006/relationships/slideLayout" Target="../slideLayouts/slideLayout639.xml"/><Relationship Id="rId4" Type="http://schemas.openxmlformats.org/officeDocument/2006/relationships/slideLayout" Target="../slideLayouts/slideLayout633.xml"/><Relationship Id="rId9" Type="http://schemas.openxmlformats.org/officeDocument/2006/relationships/slideLayout" Target="../slideLayouts/slideLayout63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47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11" Type="http://schemas.openxmlformats.org/officeDocument/2006/relationships/slideLayout" Target="../slideLayouts/slideLayout651.xml"/><Relationship Id="rId5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50.xml"/><Relationship Id="rId4" Type="http://schemas.openxmlformats.org/officeDocument/2006/relationships/slideLayout" Target="../slideLayouts/slideLayout644.xml"/><Relationship Id="rId9" Type="http://schemas.openxmlformats.org/officeDocument/2006/relationships/slideLayout" Target="../slideLayouts/slideLayout6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3" Type="http://schemas.openxmlformats.org/officeDocument/2006/relationships/slideLayout" Target="../slideLayouts/slideLayout654.xml"/><Relationship Id="rId7" Type="http://schemas.openxmlformats.org/officeDocument/2006/relationships/slideLayout" Target="../slideLayouts/slideLayout65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3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0" Type="http://schemas.openxmlformats.org/officeDocument/2006/relationships/slideLayout" Target="../slideLayouts/slideLayout661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0.xml"/><Relationship Id="rId3" Type="http://schemas.openxmlformats.org/officeDocument/2006/relationships/slideLayout" Target="../slideLayouts/slideLayout665.xml"/><Relationship Id="rId7" Type="http://schemas.openxmlformats.org/officeDocument/2006/relationships/slideLayout" Target="../slideLayouts/slideLayout669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6" Type="http://schemas.openxmlformats.org/officeDocument/2006/relationships/slideLayout" Target="../slideLayouts/slideLayout668.xml"/><Relationship Id="rId11" Type="http://schemas.openxmlformats.org/officeDocument/2006/relationships/slideLayout" Target="../slideLayouts/slideLayout673.xml"/><Relationship Id="rId5" Type="http://schemas.openxmlformats.org/officeDocument/2006/relationships/slideLayout" Target="../slideLayouts/slideLayout667.xml"/><Relationship Id="rId10" Type="http://schemas.openxmlformats.org/officeDocument/2006/relationships/slideLayout" Target="../slideLayouts/slideLayout672.xml"/><Relationship Id="rId4" Type="http://schemas.openxmlformats.org/officeDocument/2006/relationships/slideLayout" Target="../slideLayouts/slideLayout666.xml"/><Relationship Id="rId9" Type="http://schemas.openxmlformats.org/officeDocument/2006/relationships/slideLayout" Target="../slideLayouts/slideLayout67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76.xml"/><Relationship Id="rId7" Type="http://schemas.openxmlformats.org/officeDocument/2006/relationships/slideLayout" Target="../slideLayouts/slideLayout680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5.xml"/><Relationship Id="rId1" Type="http://schemas.openxmlformats.org/officeDocument/2006/relationships/slideLayout" Target="../slideLayouts/slideLayout674.xml"/><Relationship Id="rId6" Type="http://schemas.openxmlformats.org/officeDocument/2006/relationships/slideLayout" Target="../slideLayouts/slideLayout679.xml"/><Relationship Id="rId11" Type="http://schemas.openxmlformats.org/officeDocument/2006/relationships/slideLayout" Target="../slideLayouts/slideLayout684.xml"/><Relationship Id="rId5" Type="http://schemas.openxmlformats.org/officeDocument/2006/relationships/slideLayout" Target="../slideLayouts/slideLayout67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83.xml"/><Relationship Id="rId4" Type="http://schemas.openxmlformats.org/officeDocument/2006/relationships/slideLayout" Target="../slideLayouts/slideLayout677.xml"/><Relationship Id="rId9" Type="http://schemas.openxmlformats.org/officeDocument/2006/relationships/slideLayout" Target="../slideLayouts/slideLayout682.xml"/><Relationship Id="rId14" Type="http://schemas.openxmlformats.org/officeDocument/2006/relationships/image" Target="../media/image3.pn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87.xml"/><Relationship Id="rId7" Type="http://schemas.openxmlformats.org/officeDocument/2006/relationships/slideLayout" Target="../slideLayouts/slideLayout691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6.xml"/><Relationship Id="rId1" Type="http://schemas.openxmlformats.org/officeDocument/2006/relationships/slideLayout" Target="../slideLayouts/slideLayout685.xml"/><Relationship Id="rId6" Type="http://schemas.openxmlformats.org/officeDocument/2006/relationships/slideLayout" Target="../slideLayouts/slideLayout690.xml"/><Relationship Id="rId11" Type="http://schemas.openxmlformats.org/officeDocument/2006/relationships/slideLayout" Target="../slideLayouts/slideLayout695.xml"/><Relationship Id="rId5" Type="http://schemas.openxmlformats.org/officeDocument/2006/relationships/slideLayout" Target="../slideLayouts/slideLayout689.xml"/><Relationship Id="rId10" Type="http://schemas.openxmlformats.org/officeDocument/2006/relationships/slideLayout" Target="../slideLayouts/slideLayout694.xml"/><Relationship Id="rId4" Type="http://schemas.openxmlformats.org/officeDocument/2006/relationships/slideLayout" Target="../slideLayouts/slideLayout688.xml"/><Relationship Id="rId9" Type="http://schemas.openxmlformats.org/officeDocument/2006/relationships/slideLayout" Target="../slideLayouts/slideLayout69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698.xml"/><Relationship Id="rId7" Type="http://schemas.openxmlformats.org/officeDocument/2006/relationships/slideLayout" Target="../slideLayouts/slideLayout702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7.xml"/><Relationship Id="rId1" Type="http://schemas.openxmlformats.org/officeDocument/2006/relationships/slideLayout" Target="../slideLayouts/slideLayout696.xml"/><Relationship Id="rId6" Type="http://schemas.openxmlformats.org/officeDocument/2006/relationships/slideLayout" Target="../slideLayouts/slideLayout701.xml"/><Relationship Id="rId11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0.xml"/><Relationship Id="rId10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699.xml"/><Relationship Id="rId9" Type="http://schemas.openxmlformats.org/officeDocument/2006/relationships/slideLayout" Target="../slideLayouts/slideLayout70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9.xml"/><Relationship Id="rId7" Type="http://schemas.openxmlformats.org/officeDocument/2006/relationships/slideLayout" Target="../slideLayouts/slideLayout713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8.xml"/><Relationship Id="rId1" Type="http://schemas.openxmlformats.org/officeDocument/2006/relationships/slideLayout" Target="../slideLayouts/slideLayout707.xml"/><Relationship Id="rId6" Type="http://schemas.openxmlformats.org/officeDocument/2006/relationships/slideLayout" Target="../slideLayouts/slideLayout712.xml"/><Relationship Id="rId11" Type="http://schemas.openxmlformats.org/officeDocument/2006/relationships/slideLayout" Target="../slideLayouts/slideLayout717.xml"/><Relationship Id="rId5" Type="http://schemas.openxmlformats.org/officeDocument/2006/relationships/slideLayout" Target="../slideLayouts/slideLayout711.xml"/><Relationship Id="rId10" Type="http://schemas.openxmlformats.org/officeDocument/2006/relationships/slideLayout" Target="../slideLayouts/slideLayout716.xml"/><Relationship Id="rId4" Type="http://schemas.openxmlformats.org/officeDocument/2006/relationships/slideLayout" Target="../slideLayouts/slideLayout710.xml"/><Relationship Id="rId9" Type="http://schemas.openxmlformats.org/officeDocument/2006/relationships/slideLayout" Target="../slideLayouts/slideLayout715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724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9.xml"/><Relationship Id="rId1" Type="http://schemas.openxmlformats.org/officeDocument/2006/relationships/slideLayout" Target="../slideLayouts/slideLayout718.xml"/><Relationship Id="rId6" Type="http://schemas.openxmlformats.org/officeDocument/2006/relationships/slideLayout" Target="../slideLayouts/slideLayout723.xml"/><Relationship Id="rId11" Type="http://schemas.openxmlformats.org/officeDocument/2006/relationships/slideLayout" Target="../slideLayouts/slideLayout728.xml"/><Relationship Id="rId5" Type="http://schemas.openxmlformats.org/officeDocument/2006/relationships/slideLayout" Target="../slideLayouts/slideLayout722.xml"/><Relationship Id="rId10" Type="http://schemas.openxmlformats.org/officeDocument/2006/relationships/slideLayout" Target="../slideLayouts/slideLayout727.xml"/><Relationship Id="rId4" Type="http://schemas.openxmlformats.org/officeDocument/2006/relationships/slideLayout" Target="../slideLayouts/slideLayout721.xml"/><Relationship Id="rId9" Type="http://schemas.openxmlformats.org/officeDocument/2006/relationships/slideLayout" Target="../slideLayouts/slideLayout726.xml"/><Relationship Id="rId14" Type="http://schemas.openxmlformats.org/officeDocument/2006/relationships/image" Target="../media/image7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1.xml"/><Relationship Id="rId7" Type="http://schemas.openxmlformats.org/officeDocument/2006/relationships/slideLayout" Target="../slideLayouts/slideLayout735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30.xml"/><Relationship Id="rId1" Type="http://schemas.openxmlformats.org/officeDocument/2006/relationships/slideLayout" Target="../slideLayouts/slideLayout729.xml"/><Relationship Id="rId6" Type="http://schemas.openxmlformats.org/officeDocument/2006/relationships/slideLayout" Target="../slideLayouts/slideLayout734.xml"/><Relationship Id="rId11" Type="http://schemas.openxmlformats.org/officeDocument/2006/relationships/slideLayout" Target="../slideLayouts/slideLayout739.xml"/><Relationship Id="rId5" Type="http://schemas.openxmlformats.org/officeDocument/2006/relationships/slideLayout" Target="../slideLayouts/slideLayout733.xml"/><Relationship Id="rId10" Type="http://schemas.openxmlformats.org/officeDocument/2006/relationships/slideLayout" Target="../slideLayouts/slideLayout738.xml"/><Relationship Id="rId4" Type="http://schemas.openxmlformats.org/officeDocument/2006/relationships/slideLayout" Target="../slideLayouts/slideLayout732.xml"/><Relationship Id="rId9" Type="http://schemas.openxmlformats.org/officeDocument/2006/relationships/slideLayout" Target="../slideLayouts/slideLayout737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2.xml"/><Relationship Id="rId7" Type="http://schemas.openxmlformats.org/officeDocument/2006/relationships/slideLayout" Target="../slideLayouts/slideLayout746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41.xml"/><Relationship Id="rId1" Type="http://schemas.openxmlformats.org/officeDocument/2006/relationships/slideLayout" Target="../slideLayouts/slideLayout740.xml"/><Relationship Id="rId6" Type="http://schemas.openxmlformats.org/officeDocument/2006/relationships/slideLayout" Target="../slideLayouts/slideLayout745.xml"/><Relationship Id="rId11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4.xml"/><Relationship Id="rId10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3.xml"/><Relationship Id="rId9" Type="http://schemas.openxmlformats.org/officeDocument/2006/relationships/slideLayout" Target="../slideLayouts/slideLayout74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7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2.xml"/><Relationship Id="rId1" Type="http://schemas.openxmlformats.org/officeDocument/2006/relationships/slideLayout" Target="../slideLayouts/slideLayout751.xml"/><Relationship Id="rId6" Type="http://schemas.openxmlformats.org/officeDocument/2006/relationships/slideLayout" Target="../slideLayouts/slideLayout756.xml"/><Relationship Id="rId11" Type="http://schemas.openxmlformats.org/officeDocument/2006/relationships/slideLayout" Target="../slideLayouts/slideLayout761.xml"/><Relationship Id="rId5" Type="http://schemas.openxmlformats.org/officeDocument/2006/relationships/slideLayout" Target="../slideLayouts/slideLayout755.xml"/><Relationship Id="rId10" Type="http://schemas.openxmlformats.org/officeDocument/2006/relationships/slideLayout" Target="../slideLayouts/slideLayout760.xml"/><Relationship Id="rId4" Type="http://schemas.openxmlformats.org/officeDocument/2006/relationships/slideLayout" Target="../slideLayouts/slideLayout754.xml"/><Relationship Id="rId9" Type="http://schemas.openxmlformats.org/officeDocument/2006/relationships/slideLayout" Target="../slideLayouts/slideLayout7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4.xml"/><Relationship Id="rId7" Type="http://schemas.openxmlformats.org/officeDocument/2006/relationships/slideLayout" Target="../slideLayouts/slideLayout768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3.xml"/><Relationship Id="rId1" Type="http://schemas.openxmlformats.org/officeDocument/2006/relationships/slideLayout" Target="../slideLayouts/slideLayout762.xml"/><Relationship Id="rId6" Type="http://schemas.openxmlformats.org/officeDocument/2006/relationships/slideLayout" Target="../slideLayouts/slideLayout767.xml"/><Relationship Id="rId11" Type="http://schemas.openxmlformats.org/officeDocument/2006/relationships/slideLayout" Target="../slideLayouts/slideLayout772.xml"/><Relationship Id="rId5" Type="http://schemas.openxmlformats.org/officeDocument/2006/relationships/slideLayout" Target="../slideLayouts/slideLayout766.xml"/><Relationship Id="rId10" Type="http://schemas.openxmlformats.org/officeDocument/2006/relationships/slideLayout" Target="../slideLayouts/slideLayout771.xml"/><Relationship Id="rId4" Type="http://schemas.openxmlformats.org/officeDocument/2006/relationships/slideLayout" Target="../slideLayouts/slideLayout765.xml"/><Relationship Id="rId9" Type="http://schemas.openxmlformats.org/officeDocument/2006/relationships/slideLayout" Target="../slideLayouts/slideLayout770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0.xml"/><Relationship Id="rId3" Type="http://schemas.openxmlformats.org/officeDocument/2006/relationships/slideLayout" Target="../slideLayouts/slideLayout775.xml"/><Relationship Id="rId7" Type="http://schemas.openxmlformats.org/officeDocument/2006/relationships/slideLayout" Target="../slideLayouts/slideLayout779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4.xml"/><Relationship Id="rId1" Type="http://schemas.openxmlformats.org/officeDocument/2006/relationships/slideLayout" Target="../slideLayouts/slideLayout773.xml"/><Relationship Id="rId6" Type="http://schemas.openxmlformats.org/officeDocument/2006/relationships/slideLayout" Target="../slideLayouts/slideLayout778.xml"/><Relationship Id="rId11" Type="http://schemas.openxmlformats.org/officeDocument/2006/relationships/slideLayout" Target="../slideLayouts/slideLayout783.xml"/><Relationship Id="rId5" Type="http://schemas.openxmlformats.org/officeDocument/2006/relationships/slideLayout" Target="../slideLayouts/slideLayout777.xml"/><Relationship Id="rId10" Type="http://schemas.openxmlformats.org/officeDocument/2006/relationships/slideLayout" Target="../slideLayouts/slideLayout782.xml"/><Relationship Id="rId4" Type="http://schemas.openxmlformats.org/officeDocument/2006/relationships/slideLayout" Target="../slideLayouts/slideLayout776.xml"/><Relationship Id="rId9" Type="http://schemas.openxmlformats.org/officeDocument/2006/relationships/slideLayout" Target="../slideLayouts/slideLayout78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1.xml"/><Relationship Id="rId3" Type="http://schemas.openxmlformats.org/officeDocument/2006/relationships/slideLayout" Target="../slideLayouts/slideLayout786.xml"/><Relationship Id="rId7" Type="http://schemas.openxmlformats.org/officeDocument/2006/relationships/slideLayout" Target="../slideLayouts/slideLayout790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5.xml"/><Relationship Id="rId1" Type="http://schemas.openxmlformats.org/officeDocument/2006/relationships/slideLayout" Target="../slideLayouts/slideLayout784.xml"/><Relationship Id="rId6" Type="http://schemas.openxmlformats.org/officeDocument/2006/relationships/slideLayout" Target="../slideLayouts/slideLayout789.xml"/><Relationship Id="rId11" Type="http://schemas.openxmlformats.org/officeDocument/2006/relationships/slideLayout" Target="../slideLayouts/slideLayout794.xml"/><Relationship Id="rId5" Type="http://schemas.openxmlformats.org/officeDocument/2006/relationships/slideLayout" Target="../slideLayouts/slideLayout788.xml"/><Relationship Id="rId10" Type="http://schemas.openxmlformats.org/officeDocument/2006/relationships/slideLayout" Target="../slideLayouts/slideLayout793.xml"/><Relationship Id="rId4" Type="http://schemas.openxmlformats.org/officeDocument/2006/relationships/slideLayout" Target="../slideLayouts/slideLayout787.xml"/><Relationship Id="rId9" Type="http://schemas.openxmlformats.org/officeDocument/2006/relationships/slideLayout" Target="../slideLayouts/slideLayout79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2.xml"/><Relationship Id="rId3" Type="http://schemas.openxmlformats.org/officeDocument/2006/relationships/slideLayout" Target="../slideLayouts/slideLayout797.xml"/><Relationship Id="rId7" Type="http://schemas.openxmlformats.org/officeDocument/2006/relationships/slideLayout" Target="../slideLayouts/slideLayout801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6.xml"/><Relationship Id="rId1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800.xml"/><Relationship Id="rId11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799.xml"/><Relationship Id="rId10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803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3.xml"/><Relationship Id="rId3" Type="http://schemas.openxmlformats.org/officeDocument/2006/relationships/slideLayout" Target="../slideLayouts/slideLayout808.xml"/><Relationship Id="rId7" Type="http://schemas.openxmlformats.org/officeDocument/2006/relationships/slideLayout" Target="../slideLayouts/slideLayout812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7.xml"/><Relationship Id="rId1" Type="http://schemas.openxmlformats.org/officeDocument/2006/relationships/slideLayout" Target="../slideLayouts/slideLayout806.xml"/><Relationship Id="rId6" Type="http://schemas.openxmlformats.org/officeDocument/2006/relationships/slideLayout" Target="../slideLayouts/slideLayout811.xml"/><Relationship Id="rId11" Type="http://schemas.openxmlformats.org/officeDocument/2006/relationships/slideLayout" Target="../slideLayouts/slideLayout816.xml"/><Relationship Id="rId5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15.xml"/><Relationship Id="rId4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81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4.xml"/><Relationship Id="rId3" Type="http://schemas.openxmlformats.org/officeDocument/2006/relationships/slideLayout" Target="../slideLayouts/slideLayout819.xml"/><Relationship Id="rId7" Type="http://schemas.openxmlformats.org/officeDocument/2006/relationships/slideLayout" Target="../slideLayouts/slideLayout823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8.xml"/><Relationship Id="rId1" Type="http://schemas.openxmlformats.org/officeDocument/2006/relationships/slideLayout" Target="../slideLayouts/slideLayout817.xml"/><Relationship Id="rId6" Type="http://schemas.openxmlformats.org/officeDocument/2006/relationships/slideLayout" Target="../slideLayouts/slideLayout822.xml"/><Relationship Id="rId11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1.xml"/><Relationship Id="rId10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0.xml"/><Relationship Id="rId9" Type="http://schemas.openxmlformats.org/officeDocument/2006/relationships/slideLayout" Target="../slideLayouts/slideLayout825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30.xml"/><Relationship Id="rId7" Type="http://schemas.openxmlformats.org/officeDocument/2006/relationships/slideLayout" Target="../slideLayouts/slideLayout834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9.xml"/><Relationship Id="rId1" Type="http://schemas.openxmlformats.org/officeDocument/2006/relationships/slideLayout" Target="../slideLayouts/slideLayout828.xml"/><Relationship Id="rId6" Type="http://schemas.openxmlformats.org/officeDocument/2006/relationships/slideLayout" Target="../slideLayouts/slideLayout833.xml"/><Relationship Id="rId11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1.xml"/><Relationship Id="rId9" Type="http://schemas.openxmlformats.org/officeDocument/2006/relationships/slideLayout" Target="../slideLayouts/slideLayout836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6.xml"/><Relationship Id="rId3" Type="http://schemas.openxmlformats.org/officeDocument/2006/relationships/slideLayout" Target="../slideLayouts/slideLayout841.xml"/><Relationship Id="rId7" Type="http://schemas.openxmlformats.org/officeDocument/2006/relationships/slideLayout" Target="../slideLayouts/slideLayout845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40.xml"/><Relationship Id="rId1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4.xml"/><Relationship Id="rId11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7.xml"/><Relationship Id="rId3" Type="http://schemas.openxmlformats.org/officeDocument/2006/relationships/slideLayout" Target="../slideLayouts/slideLayout852.xml"/><Relationship Id="rId7" Type="http://schemas.openxmlformats.org/officeDocument/2006/relationships/slideLayout" Target="../slideLayouts/slideLayout856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51.xml"/><Relationship Id="rId1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5.xml"/><Relationship Id="rId11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8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8.xml"/><Relationship Id="rId3" Type="http://schemas.openxmlformats.org/officeDocument/2006/relationships/slideLayout" Target="../slideLayouts/slideLayout863.xml"/><Relationship Id="rId7" Type="http://schemas.openxmlformats.org/officeDocument/2006/relationships/slideLayout" Target="../slideLayouts/slideLayout867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2.xml"/><Relationship Id="rId1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6.xml"/><Relationship Id="rId11" Type="http://schemas.openxmlformats.org/officeDocument/2006/relationships/slideLayout" Target="../slideLayouts/slideLayout871.xml"/><Relationship Id="rId5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70.xml"/><Relationship Id="rId4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9.xml"/><Relationship Id="rId3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8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3.xml"/><Relationship Id="rId1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7.xml"/><Relationship Id="rId11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76.xml"/><Relationship Id="rId10" Type="http://schemas.openxmlformats.org/officeDocument/2006/relationships/slideLayout" Target="../slideLayouts/slideLayout881.xml"/><Relationship Id="rId4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80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0.xml"/><Relationship Id="rId3" Type="http://schemas.openxmlformats.org/officeDocument/2006/relationships/slideLayout" Target="../slideLayouts/slideLayout885.xml"/><Relationship Id="rId7" Type="http://schemas.openxmlformats.org/officeDocument/2006/relationships/slideLayout" Target="../slideLayouts/slideLayout889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4.xml"/><Relationship Id="rId1" Type="http://schemas.openxmlformats.org/officeDocument/2006/relationships/slideLayout" Target="../slideLayouts/slideLayout883.xml"/><Relationship Id="rId6" Type="http://schemas.openxmlformats.org/officeDocument/2006/relationships/slideLayout" Target="../slideLayouts/slideLayout888.xml"/><Relationship Id="rId11" Type="http://schemas.openxmlformats.org/officeDocument/2006/relationships/slideLayout" Target="../slideLayouts/slideLayout893.xml"/><Relationship Id="rId5" Type="http://schemas.openxmlformats.org/officeDocument/2006/relationships/slideLayout" Target="../slideLayouts/slideLayout887.xml"/><Relationship Id="rId10" Type="http://schemas.openxmlformats.org/officeDocument/2006/relationships/slideLayout" Target="../slideLayouts/slideLayout892.xml"/><Relationship Id="rId4" Type="http://schemas.openxmlformats.org/officeDocument/2006/relationships/slideLayout" Target="../slideLayouts/slideLayout886.xml"/><Relationship Id="rId9" Type="http://schemas.openxmlformats.org/officeDocument/2006/relationships/slideLayout" Target="../slideLayouts/slideLayout891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1.xml"/><Relationship Id="rId3" Type="http://schemas.openxmlformats.org/officeDocument/2006/relationships/slideLayout" Target="../slideLayouts/slideLayout896.xml"/><Relationship Id="rId7" Type="http://schemas.openxmlformats.org/officeDocument/2006/relationships/slideLayout" Target="../slideLayouts/slideLayout900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5.xml"/><Relationship Id="rId1" Type="http://schemas.openxmlformats.org/officeDocument/2006/relationships/slideLayout" Target="../slideLayouts/slideLayout894.xml"/><Relationship Id="rId6" Type="http://schemas.openxmlformats.org/officeDocument/2006/relationships/slideLayout" Target="../slideLayouts/slideLayout899.xml"/><Relationship Id="rId11" Type="http://schemas.openxmlformats.org/officeDocument/2006/relationships/slideLayout" Target="../slideLayouts/slideLayout904.xml"/><Relationship Id="rId5" Type="http://schemas.openxmlformats.org/officeDocument/2006/relationships/slideLayout" Target="../slideLayouts/slideLayout898.xml"/><Relationship Id="rId10" Type="http://schemas.openxmlformats.org/officeDocument/2006/relationships/slideLayout" Target="../slideLayouts/slideLayout903.xml"/><Relationship Id="rId4" Type="http://schemas.openxmlformats.org/officeDocument/2006/relationships/slideLayout" Target="../slideLayouts/slideLayout897.xml"/><Relationship Id="rId9" Type="http://schemas.openxmlformats.org/officeDocument/2006/relationships/slideLayout" Target="../slideLayouts/slideLayout902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2.xml"/><Relationship Id="rId13" Type="http://schemas.openxmlformats.org/officeDocument/2006/relationships/slideLayout" Target="../slideLayouts/slideLayout917.xml"/><Relationship Id="rId3" Type="http://schemas.openxmlformats.org/officeDocument/2006/relationships/slideLayout" Target="../slideLayouts/slideLayout907.xml"/><Relationship Id="rId7" Type="http://schemas.openxmlformats.org/officeDocument/2006/relationships/slideLayout" Target="../slideLayouts/slideLayout911.xml"/><Relationship Id="rId12" Type="http://schemas.openxmlformats.org/officeDocument/2006/relationships/slideLayout" Target="../slideLayouts/slideLayout916.xml"/><Relationship Id="rId2" Type="http://schemas.openxmlformats.org/officeDocument/2006/relationships/slideLayout" Target="../slideLayouts/slideLayout906.xml"/><Relationship Id="rId1" Type="http://schemas.openxmlformats.org/officeDocument/2006/relationships/slideLayout" Target="../slideLayouts/slideLayout905.xml"/><Relationship Id="rId6" Type="http://schemas.openxmlformats.org/officeDocument/2006/relationships/slideLayout" Target="../slideLayouts/slideLayout910.xml"/><Relationship Id="rId11" Type="http://schemas.openxmlformats.org/officeDocument/2006/relationships/slideLayout" Target="../slideLayouts/slideLayout915.xml"/><Relationship Id="rId5" Type="http://schemas.openxmlformats.org/officeDocument/2006/relationships/slideLayout" Target="../slideLayouts/slideLayout909.xml"/><Relationship Id="rId10" Type="http://schemas.openxmlformats.org/officeDocument/2006/relationships/slideLayout" Target="../slideLayouts/slideLayout914.xml"/><Relationship Id="rId4" Type="http://schemas.openxmlformats.org/officeDocument/2006/relationships/slideLayout" Target="../slideLayouts/slideLayout908.xml"/><Relationship Id="rId9" Type="http://schemas.openxmlformats.org/officeDocument/2006/relationships/slideLayout" Target="../slideLayouts/slideLayout913.xml"/><Relationship Id="rId14" Type="http://schemas.openxmlformats.org/officeDocument/2006/relationships/theme" Target="../theme/theme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rtl="0" eaLnBrk="0" hangingPunct="0">
              <a:defRPr sz="1400">
                <a:latin typeface="+mn-lt"/>
                <a:cs typeface="Arial" pitchFamily="34" charset="0"/>
              </a:defRPr>
            </a:lvl1pPr>
          </a:lstStyle>
          <a:p>
            <a:fld id="{AAB21578-6AF1-4CAB-8C59-ED9F3AA9D09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04138" y="6581775"/>
            <a:ext cx="143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hangingPunct="0">
              <a:defRPr sz="1400">
                <a:solidFill>
                  <a:srgbClr val="00FF00"/>
                </a:solidFill>
                <a:latin typeface="+mn-lt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rtl="0" eaLnBrk="0" hangingPunct="0">
              <a:defRPr sz="1400">
                <a:latin typeface="+mn-lt"/>
                <a:cs typeface="Times New Roman" pitchFamily="18" charset="0"/>
              </a:defRPr>
            </a:lvl1pPr>
          </a:lstStyle>
          <a:p>
            <a:fld id="{1D2BF93C-A428-487E-AD9A-EBCA2F113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Anemia - </a:t>
            </a:r>
            <a:fld id="{AFAE1556-414E-4371-A8D6-53830F95D848}" type="slidenum"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7872413" y="64770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Shashi-May 04</a:t>
            </a:r>
            <a:endParaRPr lang="en-US" sz="24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FSMlogo-small gol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90525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3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A991E-E273-4038-9341-06B3D334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/>
      <p:bldP spid="6092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92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92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059401-4E32-42DD-A9F6-DE1306DD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FD4F33-B57D-44D3-ADA5-8A4C04A3EE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A5C733-847B-477F-9CE0-0575003ECD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/>
      <p:bldP spid="739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9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9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6BF7FC-68EB-4FB7-B51F-7A781735019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7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37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9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7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7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820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20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2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2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2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D57A0C-C90A-4B1D-835E-4A6AFEAF0AB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1" grpId="0"/>
      <p:bldP spid="9820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2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2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48EFD5-EE74-4705-8905-67519D8BAC14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D0E4F5-2A0F-4AB7-8CD2-E89B3F061AB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200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200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  <p:bldP spid="2007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697F2E-1D3A-4520-A137-93E4ACF0A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FCE3D45-0E65-4DA0-9C80-A2266109098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92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54101D-E81A-45B7-A6C6-34671B76368B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FE9651-A7A9-4760-81D1-5CE33B2E99D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0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  <p:bldP spid="2007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76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+mn-lt"/>
                  <a:cs typeface="+mn-cs"/>
                </a:endParaRPr>
              </a:p>
            </p:txBody>
          </p:sp>
          <p:sp>
            <p:nvSpPr>
              <p:cNvPr id="1976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97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4E3D7D9-E9FB-439E-9292-0591EF89DF5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76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20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120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120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20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0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183AA40-E141-4EBF-A8B7-43B5C97FA9F4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0" grpId="0"/>
      <p:bldP spid="2120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2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19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19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FF0066"/>
                  </a:outerShdw>
                </a:effectLst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594CBC5-0DD9-4784-AFFE-6AD468356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E2BC7E40-C3DF-4508-B959-B38A7AE068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66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6382FE-7161-4891-9554-6B2DD140D401}" type="slidenum"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7700963" y="6553200"/>
            <a:ext cx="1443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/>
                </a:solidFill>
                <a:latin typeface="+mn-lt"/>
                <a:cs typeface="+mn-cs"/>
              </a:rPr>
              <a:t>M. </a:t>
            </a:r>
            <a:r>
              <a:rPr lang="en-US" sz="1400" b="1" dirty="0" err="1">
                <a:solidFill>
                  <a:schemeClr val="accent1"/>
                </a:solidFill>
                <a:latin typeface="+mn-lt"/>
                <a:cs typeface="+mn-cs"/>
              </a:rPr>
              <a:t>Badavi</a:t>
            </a:r>
            <a:r>
              <a:rPr lang="en-US" sz="1400" b="1" dirty="0">
                <a:solidFill>
                  <a:schemeClr val="accent1"/>
                </a:solidFill>
                <a:latin typeface="+mn-lt"/>
                <a:cs typeface="+mn-cs"/>
              </a:rPr>
              <a:t> Ph.D.</a:t>
            </a:r>
            <a:endParaRPr lang="en-US" sz="24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65257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7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t>Anemia - </a:t>
            </a:r>
            <a:fld id="{739524E2-0FAB-4816-B04C-A7DB9F6D83BF}" type="slidenum"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7872413" y="64770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accent1"/>
                </a:solidFill>
                <a:latin typeface="+mn-lt"/>
                <a:cs typeface="+mn-cs"/>
              </a:rPr>
              <a:t>Shashi-May 04</a:t>
            </a:r>
            <a:endParaRPr lang="en-US" sz="240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24584" name="Picture 8" descr="FSMlogo-small gol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90525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3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E188F8-A710-4241-86A5-FE02460B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/>
      <p:bldP spid="6092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92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92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76F009C-EFCB-4252-9300-D70381319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310D112-3693-4394-9A6D-6C6B1866AF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2F943B-A951-4C33-8CBF-A7025CD71E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/>
      <p:bldP spid="739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9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9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BD54A-8767-4A99-868A-0A257A47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8F9A4-F59B-449C-8DFD-90700242DE0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7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937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379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37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7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820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820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82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2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2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D6DEFF1-273E-40ED-B77D-B1100F3F46F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1" grpId="0"/>
      <p:bldP spid="9820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2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2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FAF686-316C-4BD7-BCD3-7CBC195010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188913"/>
            <a:ext cx="611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615286-C158-48B6-92DD-E26F791440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9925" y="6524625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95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951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1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9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951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51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95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5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95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95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95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95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95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95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95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95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95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95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95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95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95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95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95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95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95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95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95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95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5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95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95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95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95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95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96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96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96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96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96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96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496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4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89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684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9B326F5-5373-4082-A7D3-7CE990E548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646" name="Rectangle 142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188913"/>
            <a:ext cx="611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755A3-5771-4C59-8102-40CF961460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A26997-1652-466A-88B4-DFCBD4C9B4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92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6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C408B2-1FCD-44E6-9B5D-8B5F94422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6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9B8471-EAE1-48AB-9E3A-DA9F1FB23A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54101D-E81A-45B7-A6C6-34671B76368B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FE9651-A7A9-4760-81D1-5CE33B2E99D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0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  <p:bldP spid="2007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BD54A-8767-4A99-868A-0A257A47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A26997-1652-466A-88B4-DFCBD4C9B4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92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76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6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7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02C9EC-1437-4AF0-AE0B-D2F537E2DC7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76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20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20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20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0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E8F4CB3-0B47-4A67-B537-268674DB08D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0" grpId="0"/>
      <p:bldP spid="2120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2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19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9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0066"/>
                  </a:outerShdw>
                </a:effectLst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A466C8A-5130-45B4-9193-E647481F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E2AF06E-EAF4-46AA-A42C-5D7D56FB8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66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76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6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7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02C9EC-1437-4AF0-AE0B-D2F537E2DC7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76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E0272E18-DE6A-4EE0-8BE6-B5A1CE01C9CF}" type="slidenum"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7700963" y="6553200"/>
            <a:ext cx="1443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M. Badavi Ph.D.</a:t>
            </a:r>
            <a:endParaRPr lang="en-US" sz="24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5257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7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Anemia - </a:t>
            </a:r>
            <a:fld id="{AFAE1556-414E-4371-A8D6-53830F95D848}" type="slidenum"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7872413" y="64770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Shashi-May 04</a:t>
            </a:r>
            <a:endParaRPr lang="en-US" sz="24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FSMlogo-small gol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90525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3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A991E-E273-4038-9341-06B3D334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/>
      <p:bldP spid="6092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92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92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059401-4E32-42DD-A9F6-DE1306DD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FD4F33-B57D-44D3-ADA5-8A4C04A3EE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A5C733-847B-477F-9CE0-0575003ECD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/>
      <p:bldP spid="739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9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9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6BF7FC-68EB-4FB7-B51F-7A781735019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7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37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9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7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7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820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20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2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2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2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D57A0C-C90A-4B1D-835E-4A6AFEAF0AB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1" grpId="0"/>
      <p:bldP spid="9820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2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2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48EFD5-EE74-4705-8905-67519D8BAC14}" type="datetimeFigureOut">
              <a:rPr lang="fa-IR"/>
              <a:pPr>
                <a:defRPr/>
              </a:pPr>
              <a:t>03/21/1432</a:t>
            </a:fld>
            <a:endParaRPr lang="fa-IR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D0E4F5-2A0F-4AB7-8CD2-E89B3F061AB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200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200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  <p:bldP spid="2007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697F2E-1D3A-4520-A137-93E4ACF0A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20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20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20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0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E8F4CB3-0B47-4A67-B537-268674DB08D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0" grpId="0"/>
      <p:bldP spid="2120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2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FCE3D45-0E65-4DA0-9C80-A2266109098A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92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76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+mn-lt"/>
                  <a:cs typeface="+mn-cs"/>
                </a:endParaRPr>
              </a:p>
            </p:txBody>
          </p:sp>
          <p:sp>
            <p:nvSpPr>
              <p:cNvPr id="1976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976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4E3D7D9-E9FB-439E-9292-0591EF89DF52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76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19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2120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20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2120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120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20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0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0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183AA40-E141-4EBF-A8B7-43B5C97FA9F4}" type="slidenum">
              <a:rPr lang="fa-IR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0" grpId="0"/>
      <p:bldP spid="2120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2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19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19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319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FF0066"/>
                  </a:outerShdw>
                </a:effectLst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594CBC5-0DD9-4784-AFFE-6AD468356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E2BC7E40-C3DF-4508-B959-B38A7AE068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66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3266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6382FE-7161-4891-9554-6B2DD140D401}" type="slidenum"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7700963" y="6553200"/>
            <a:ext cx="1443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/>
                </a:solidFill>
                <a:latin typeface="+mn-lt"/>
                <a:cs typeface="+mn-cs"/>
              </a:rPr>
              <a:t>M. </a:t>
            </a:r>
            <a:r>
              <a:rPr lang="en-US" sz="1400" b="1" dirty="0" err="1">
                <a:solidFill>
                  <a:schemeClr val="accent1"/>
                </a:solidFill>
                <a:latin typeface="+mn-lt"/>
                <a:cs typeface="+mn-cs"/>
              </a:rPr>
              <a:t>Badavi</a:t>
            </a:r>
            <a:r>
              <a:rPr lang="en-US" sz="1400" b="1" dirty="0">
                <a:solidFill>
                  <a:schemeClr val="accent1"/>
                </a:solidFill>
                <a:latin typeface="+mn-lt"/>
                <a:cs typeface="+mn-cs"/>
              </a:rPr>
              <a:t> Ph.D.</a:t>
            </a:r>
            <a:endParaRPr lang="en-US" sz="24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65257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7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t>Anemia - </a:t>
            </a:r>
            <a:fld id="{739524E2-0FAB-4816-B04C-A7DB9F6D83BF}" type="slidenum">
              <a:rPr lang="en-US" sz="1600" b="1">
                <a:solidFill>
                  <a:schemeClr val="accent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7872413" y="64770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accent1"/>
                </a:solidFill>
                <a:latin typeface="+mn-lt"/>
                <a:cs typeface="+mn-cs"/>
              </a:rPr>
              <a:t>Shashi-May 04</a:t>
            </a:r>
            <a:endParaRPr lang="en-US" sz="240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24584" name="Picture 8" descr="FSMlogo-small gol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90525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3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E188F8-A710-4241-86A5-FE02460B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/>
      <p:bldP spid="6092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92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092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76F009C-EFCB-4252-9300-D70381319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5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310D112-3693-4394-9A6D-6C6B1866AF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19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9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0066"/>
                  </a:outerShdw>
                </a:effectLst>
                <a:latin typeface="Comic Sans MS" pitchFamily="66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Girish</a:t>
            </a:r>
            <a:endParaRPr lang="en-US">
              <a:latin typeface="+mn-lt"/>
            </a:endParaRPr>
          </a:p>
        </p:txBody>
      </p:sp>
      <p:sp>
        <p:nvSpPr>
          <p:cNvPr id="319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0066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A466C8A-5130-45B4-9193-E647481F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0066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M.Badavi, Ph.D.</a:t>
            </a:r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2F943B-A951-4C33-8CBF-A7025CD71E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/>
      <p:bldP spid="739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9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9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68F9A4-F59B-449C-8DFD-90700242DE0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7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  <p:sp>
            <p:nvSpPr>
              <p:cNvPr id="937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>
                  <a:latin typeface="+mn-lt"/>
                  <a:cs typeface="+mn-cs"/>
                </a:endParaRPr>
              </a:p>
            </p:txBody>
          </p:sp>
        </p:grpSp>
        <p:sp>
          <p:nvSpPr>
            <p:cNvPr id="937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379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37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7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7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820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  <p:sp>
          <p:nvSpPr>
            <p:cNvPr id="9820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>
                <a:latin typeface="+mn-lt"/>
                <a:cs typeface="+mn-cs"/>
              </a:endParaRPr>
            </a:p>
          </p:txBody>
        </p:sp>
      </p:grpSp>
      <p:sp>
        <p:nvSpPr>
          <p:cNvPr id="982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2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2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2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D6DEFF1-273E-40ED-B77D-B1100F3F46F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1" grpId="0"/>
      <p:bldP spid="9820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2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82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FAF686-316C-4BD7-BCD3-7CBC195010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16800" y="655320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188913"/>
            <a:ext cx="611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615286-C158-48B6-92DD-E26F791440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9925" y="6524625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95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951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1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9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951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51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95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5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95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95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95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95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95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95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95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95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95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95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95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95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95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95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95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95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95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95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95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95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5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a-IR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95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95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95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95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5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95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96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4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96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96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96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96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65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96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6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a-I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496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4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89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684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9B326F5-5373-4082-A7D3-7CE990E548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646" name="Rectangle 142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6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E2AF06E-EAF4-46AA-A42C-5D7D56FB8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66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188913"/>
            <a:ext cx="611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7755A3-5771-4C59-8102-40CF961460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7308850" y="6524625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 Badavi,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6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C408B2-1FCD-44E6-9B5D-8B5F94422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69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9B8471-EAE1-48AB-9E3A-DA9F1FB23A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0" y="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E0272E18-DE6A-4EE0-8BE6-B5A1CE01C9CF}" type="slidenum">
              <a:rPr lang="en-US"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6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7700963" y="6553200"/>
            <a:ext cx="1443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M. Badavi Ph.D.</a:t>
            </a:r>
            <a:endParaRPr lang="en-US" sz="24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5257" name="AutoShape 9"/>
          <p:cNvSpPr>
            <a:spLocks noChangeArrowheads="1"/>
          </p:cNvSpPr>
          <p:nvPr/>
        </p:nvSpPr>
        <p:spPr bwMode="auto">
          <a:xfrm>
            <a:off x="685800" y="1066800"/>
            <a:ext cx="7772400" cy="76200"/>
          </a:xfrm>
          <a:prstGeom prst="bevel">
            <a:avLst>
              <a:gd name="adj" fmla="val 3437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7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aby.lovetoknow.com/wiki/Image:Newborn_sleep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ig Beauty"/>
          <p:cNvPicPr>
            <a:picLocks noChangeAspect="1" noChangeArrowheads="1"/>
          </p:cNvPicPr>
          <p:nvPr/>
        </p:nvPicPr>
        <p:blipFill>
          <a:blip r:embed="rId2" cstate="print"/>
          <a:srcRect t="9859" b="9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63659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نارسایی 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هیپوولمی             کاهش پره لود           کاهش برون ده قلب          کاهش خون رسانی کلیه         کاهش </a:t>
            </a:r>
            <a:r>
              <a:rPr lang="en-US" dirty="0" smtClean="0"/>
              <a:t>GFR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5867400" y="22098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2743200" y="220980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6172200" y="26670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2057400" y="2667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بیماران با سوختگی بیش از 50 درصد در معرض کاهش برون ده قلب ،افزایش فشار کاری بر روی میو کارد و ایسکمی میو کارد قرار دارند. و بیشتر موارد تشخیص داده نمی شود. 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علل کاهش برون ده قلبی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اثر مستقیم سوختگی بر میوکارد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algn="ctr">
              <a:buNone/>
            </a:pPr>
            <a:r>
              <a:rPr lang="fa-IR" dirty="0" smtClean="0"/>
              <a:t>میوسیت آسیب دیده             </a:t>
            </a:r>
            <a:r>
              <a:rPr lang="en-US" dirty="0" smtClean="0"/>
              <a:t>TNF</a:t>
            </a:r>
            <a:r>
              <a:rPr lang="fa-IR" dirty="0" smtClean="0"/>
              <a:t> </a:t>
            </a:r>
            <a:r>
              <a:rPr lang="en-US" dirty="0" smtClean="0"/>
              <a:t>             </a:t>
            </a:r>
            <a:r>
              <a:rPr lang="fa-IR" dirty="0" smtClean="0"/>
              <a:t>  </a:t>
            </a:r>
            <a:r>
              <a:rPr lang="en-US" dirty="0" smtClean="0"/>
              <a:t>    </a:t>
            </a:r>
            <a:r>
              <a:rPr lang="fa-IR" dirty="0" smtClean="0"/>
              <a:t>          (فاکتور نکروز تومور)  </a:t>
            </a:r>
          </a:p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fa-IR" dirty="0" smtClean="0"/>
              <a:t>اثر بر روی قلب</a:t>
            </a:r>
          </a:p>
          <a:p>
            <a:pPr algn="ctr">
              <a:buNone/>
            </a:pPr>
            <a:endParaRPr lang="fa-IR" dirty="0" smtClean="0"/>
          </a:p>
          <a:p>
            <a:pPr marL="514350" indent="-514350">
              <a:buAutoNum type="arabicPeriod"/>
            </a:pPr>
            <a:r>
              <a:rPr lang="fa-IR" dirty="0" smtClean="0"/>
              <a:t>دیلاتاسیون قابل برگشت بطن ها</a:t>
            </a:r>
          </a:p>
          <a:p>
            <a:pPr marL="514350" indent="-514350">
              <a:buAutoNum type="arabicPeriod"/>
            </a:pPr>
            <a:r>
              <a:rPr lang="fa-IR" dirty="0" smtClean="0"/>
              <a:t>کاهش برون ده قلب </a:t>
            </a:r>
          </a:p>
          <a:p>
            <a:pPr marL="514350" indent="-514350">
              <a:buAutoNum type="arabicPeriod"/>
            </a:pPr>
            <a:r>
              <a:rPr lang="fa-IR" dirty="0" smtClean="0"/>
              <a:t>کاهش پاسخ به کاتکولامین ها </a:t>
            </a:r>
            <a:r>
              <a:rPr lang="en-US" dirty="0" smtClean="0"/>
              <a:t>      </a:t>
            </a:r>
            <a:r>
              <a:rPr lang="fa-IR" dirty="0" smtClean="0"/>
              <a:t>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343400" y="16002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Down Arrow 7"/>
          <p:cNvSpPr/>
          <p:nvPr/>
        </p:nvSpPr>
        <p:spPr bwMode="auto">
          <a:xfrm>
            <a:off x="4419600" y="2438400"/>
            <a:ext cx="5334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886200" y="3657600"/>
            <a:ext cx="609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فشار خارجی (سندرم کمپارتمنت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مایع درمانی جهت احیا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شیفت مایع به داخل کمپارتمنت (مثل پریتوئن )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افزایش فشار داخل پریتوئن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fa-IR" dirty="0" smtClean="0"/>
              <a:t>     کاهش پرفیوژن کلیه</a:t>
            </a:r>
            <a:r>
              <a:rPr lang="en-US" dirty="0" smtClean="0"/>
              <a:t>         </a:t>
            </a:r>
            <a:r>
              <a:rPr lang="fa-IR" dirty="0" smtClean="0"/>
              <a:t>کاهش </a:t>
            </a:r>
            <a:r>
              <a:rPr lang="en-US" dirty="0" smtClean="0"/>
              <a:t>GFR             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fa-I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a-IR" dirty="0" smtClean="0"/>
              <a:t> </a:t>
            </a:r>
          </a:p>
          <a:p>
            <a:pPr>
              <a:buNone/>
            </a:pPr>
            <a:r>
              <a:rPr lang="fa-IR" dirty="0" smtClean="0"/>
              <a:t>                                        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5832764" y="2348345"/>
            <a:ext cx="2286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5257800" y="3581400"/>
            <a:ext cx="3048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419600" y="4648200"/>
            <a:ext cx="2286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2590800" y="5410200"/>
            <a:ext cx="381000" cy="381000"/>
          </a:xfrm>
          <a:prstGeom prst="leftArrow">
            <a:avLst>
              <a:gd name="adj1" fmla="val 57272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4800" dirty="0" smtClean="0"/>
              <a:t>سندرم کمپارتمنت شکمی با افزایش فشار داخل پریتوئن بیش از 25 </a:t>
            </a:r>
            <a:r>
              <a:rPr lang="en-US" sz="4800" dirty="0" err="1" smtClean="0"/>
              <a:t>mmhg</a:t>
            </a:r>
            <a:r>
              <a:rPr lang="fa-IR" sz="4800" dirty="0" smtClean="0"/>
              <a:t>  تعریف می شود. </a:t>
            </a:r>
            <a:endParaRPr lang="en-US" sz="3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پروتئین های دناتوره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/>
              <a:t>میوگلوبین (رابدومیولیز )         شایعتر است .</a:t>
            </a:r>
          </a:p>
          <a:p>
            <a:pPr marL="514350" indent="-514350">
              <a:buAutoNum type="arabicPeriod"/>
            </a:pPr>
            <a:r>
              <a:rPr lang="fa-IR" dirty="0" smtClean="0"/>
              <a:t>هموگلوبین (همولیز 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3733800" y="22098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dirty="0" smtClean="0"/>
              <a:t>علل رابدومیولیز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/>
              <a:t>اثرات مستقیم سوختگی </a:t>
            </a:r>
          </a:p>
          <a:p>
            <a:pPr marL="514350" indent="-514350">
              <a:buAutoNum type="arabicPeriod"/>
            </a:pPr>
            <a:r>
              <a:rPr lang="fa-IR" dirty="0" smtClean="0"/>
              <a:t>سندرم کمپارتمنت </a:t>
            </a:r>
          </a:p>
          <a:p>
            <a:pPr marL="514350" indent="-514350">
              <a:buAutoNum type="arabicPeriod"/>
            </a:pPr>
            <a:r>
              <a:rPr lang="fa-IR" dirty="0" smtClean="0"/>
              <a:t>سوختگی الکتریکی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               1. انسداد توبول کلیوی </a:t>
            </a:r>
          </a:p>
          <a:p>
            <a:pPr>
              <a:buNone/>
            </a:pPr>
            <a:r>
              <a:rPr lang="fa-IR" dirty="0" smtClean="0"/>
              <a:t>میوگلوبین                2.انقباض آرتریول آوران </a:t>
            </a:r>
          </a:p>
          <a:p>
            <a:pPr>
              <a:buNone/>
            </a:pPr>
            <a:r>
              <a:rPr lang="fa-IR" dirty="0" smtClean="0"/>
              <a:t>هموگلوبین               3.آزاد شدن رادیکال آزاد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                        آسیب توبول کلیوی</a:t>
            </a:r>
          </a:p>
          <a:p>
            <a:pPr>
              <a:buNone/>
            </a:pPr>
            <a:r>
              <a:rPr lang="fa-IR" dirty="0" smtClean="0"/>
              <a:t>   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</a:t>
            </a:r>
            <a:r>
              <a:rPr lang="fa-IR" dirty="0" smtClean="0"/>
              <a:t> کاهش </a:t>
            </a:r>
            <a:r>
              <a:rPr lang="en-US" dirty="0" smtClean="0"/>
              <a:t>GFR</a:t>
            </a:r>
            <a:r>
              <a:rPr lang="fa-IR" dirty="0" smtClean="0"/>
              <a:t>  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 bwMode="auto">
          <a:xfrm>
            <a:off x="5638800" y="2514600"/>
            <a:ext cx="11430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971800" y="3352800"/>
            <a:ext cx="4572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590800" y="4800600"/>
            <a:ext cx="381000" cy="152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62600"/>
          </a:xfrm>
        </p:spPr>
        <p:txBody>
          <a:bodyPr/>
          <a:lstStyle/>
          <a:p>
            <a:r>
              <a:rPr lang="fa-IR" dirty="0" smtClean="0"/>
              <a:t>بسمه تعالی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نارسایی حاد کلیه در سوختگی</a:t>
            </a:r>
            <a:br>
              <a:rPr lang="fa-IR" dirty="0" smtClean="0"/>
            </a:br>
            <a:r>
              <a:rPr lang="fa-IR" dirty="0" smtClean="0"/>
              <a:t>دکترسید احمد اقبالی</a:t>
            </a:r>
            <a:br>
              <a:rPr lang="fa-IR" dirty="0" smtClean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3600" dirty="0" smtClean="0"/>
              <a:t>شیوع رابدومیولیز و همولیز کم است و پروگنوز آنها در صورت تشخیص سریع ، خوب می باشد. </a:t>
            </a:r>
            <a:endParaRPr 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عامل تاخیری:2-14 روز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3600" dirty="0" smtClean="0"/>
              <a:t>سپسیس </a:t>
            </a:r>
          </a:p>
          <a:p>
            <a:pPr>
              <a:buNone/>
            </a:pPr>
            <a:endParaRPr lang="fa-IR" sz="3600" dirty="0" smtClean="0"/>
          </a:p>
          <a:p>
            <a:pPr algn="ctr">
              <a:buNone/>
            </a:pPr>
            <a:r>
              <a:rPr lang="fa-IR" sz="3600" dirty="0" smtClean="0"/>
              <a:t>مسئول 35-50 درصد از موارد </a:t>
            </a:r>
            <a:r>
              <a:rPr lang="en-US" sz="3600" dirty="0" smtClean="0"/>
              <a:t>ARF </a:t>
            </a:r>
            <a:r>
              <a:rPr lang="fa-IR" sz="3600" dirty="0" smtClean="0"/>
              <a:t> در </a:t>
            </a:r>
            <a:r>
              <a:rPr lang="en-US" sz="3600" dirty="0" smtClean="0"/>
              <a:t>ICU</a:t>
            </a:r>
            <a:r>
              <a:rPr lang="fa-IR" sz="3600" dirty="0" smtClean="0"/>
              <a:t>می باشد. </a:t>
            </a:r>
            <a:endParaRPr lang="en-US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wborn sleep">
            <a:hlinkClick r:id="rId2" tooltip="newborn slee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راههای کاهش </a:t>
            </a:r>
            <a:r>
              <a:rPr lang="en-US" dirty="0" smtClean="0"/>
              <a:t>GFR</a:t>
            </a:r>
            <a:r>
              <a:rPr lang="fa-IR" dirty="0" smtClean="0"/>
              <a:t> در سپسیس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724400"/>
          </a:xfrm>
        </p:spPr>
        <p:txBody>
          <a:bodyPr/>
          <a:lstStyle/>
          <a:p>
            <a:r>
              <a:rPr lang="fa-IR" dirty="0" smtClean="0"/>
              <a:t>1.سپسیس          تولید سیتوکین          آسیب مستقیم به اندوتلیوم          هیپوتانسیون         افزایش فعالیت سمپاتیک         افزایش فعالیت رنین –آنژیوتانسین –آلدسترون          انقباض آرتریول های کلیه</a:t>
            </a:r>
            <a:r>
              <a:rPr lang="en-US" dirty="0" smtClean="0"/>
              <a:t>         </a:t>
            </a:r>
            <a:r>
              <a:rPr lang="fa-IR" dirty="0" smtClean="0"/>
              <a:t>کاهش</a:t>
            </a:r>
            <a:r>
              <a:rPr lang="en-US" dirty="0" smtClean="0"/>
              <a:t>GFR</a:t>
            </a:r>
            <a:r>
              <a:rPr lang="fa-IR" dirty="0" smtClean="0"/>
              <a:t> </a:t>
            </a:r>
          </a:p>
          <a:p>
            <a:r>
              <a:rPr lang="fa-IR" dirty="0" smtClean="0"/>
              <a:t>2.سپسیس          </a:t>
            </a:r>
            <a:r>
              <a:rPr lang="en-US" dirty="0" smtClean="0"/>
              <a:t>DIC   </a:t>
            </a:r>
            <a:r>
              <a:rPr lang="fa-IR" dirty="0" smtClean="0"/>
              <a:t>             آسیب مستقیم به بافت کلیه     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fa-IR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5943600" y="16002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>
            <a:off x="2895600" y="1524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5638800" y="20574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2971800" y="20574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6019800" y="25908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5827643" y="3067878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1600200" y="29718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5715000" y="41148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3505200" y="40386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سپسیس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/>
              <a:t>وجود منبع عفونت </a:t>
            </a:r>
          </a:p>
          <a:p>
            <a:pPr marL="514350" indent="-514350">
              <a:buAutoNum type="arabicPeriod"/>
            </a:pPr>
            <a:r>
              <a:rPr lang="fa-IR" dirty="0" smtClean="0"/>
              <a:t>ضربان قلب بیش از 90 تا </a:t>
            </a:r>
          </a:p>
          <a:p>
            <a:pPr marL="514350" indent="-514350">
              <a:buAutoNum type="arabicPeriod"/>
            </a:pPr>
            <a:r>
              <a:rPr lang="en-US" dirty="0" smtClean="0"/>
              <a:t>T</a:t>
            </a:r>
            <a:r>
              <a:rPr lang="fa-IR" dirty="0" smtClean="0"/>
              <a:t>کمتر از 36 درجه یا بیش از 38 درجه </a:t>
            </a:r>
          </a:p>
          <a:p>
            <a:pPr marL="514350" indent="-514350">
              <a:buAutoNum type="arabicPeriod"/>
            </a:pPr>
            <a:r>
              <a:rPr lang="fa-IR" dirty="0" smtClean="0"/>
              <a:t>هیپر ونتیلاسیون </a:t>
            </a:r>
            <a:r>
              <a:rPr lang="en-US" dirty="0" smtClean="0"/>
              <a:t>RR</a:t>
            </a:r>
            <a:r>
              <a:rPr lang="fa-IR" dirty="0" smtClean="0"/>
              <a:t> بیش از 24</a:t>
            </a:r>
          </a:p>
          <a:p>
            <a:pPr marL="514350" indent="-514350">
              <a:buAutoNum type="arabicPeriod"/>
            </a:pPr>
            <a:r>
              <a:rPr lang="en-US" dirty="0" smtClean="0"/>
              <a:t>WBC</a:t>
            </a:r>
            <a:r>
              <a:rPr lang="fa-IR" dirty="0" smtClean="0"/>
              <a:t> کمتر از 4000 یا بیش از 12000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میزان تاثیر شدت سپسیس بر روی </a:t>
            </a:r>
            <a:r>
              <a:rPr lang="en-US" dirty="0" smtClean="0"/>
              <a:t>ARF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2971799"/>
          <a:ext cx="5334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41"/>
                <a:gridCol w="1784941"/>
                <a:gridCol w="1764118"/>
              </a:tblGrid>
              <a:tr h="990600"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solidFill>
                            <a:schemeClr val="tx1"/>
                          </a:solidFill>
                        </a:rPr>
                        <a:t>شوک سپتیک (سپسیس همراه با هیپوتانسیون 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solidFill>
                            <a:schemeClr val="tx1"/>
                          </a:solidFill>
                        </a:rPr>
                        <a:t>سپسیس شدید (سپسیس</a:t>
                      </a:r>
                      <a:r>
                        <a:rPr lang="fa-IR" sz="2000" b="1" baseline="0" dirty="0" smtClean="0">
                          <a:solidFill>
                            <a:schemeClr val="tx1"/>
                          </a:solidFill>
                        </a:rPr>
                        <a:t> همراه با تغییر سطح هوشیاری)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>
                          <a:solidFill>
                            <a:schemeClr val="tx1"/>
                          </a:solidFill>
                        </a:rPr>
                        <a:t>سپسیس</a:t>
                      </a:r>
                      <a:r>
                        <a:rPr lang="fa-IR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fa-IR" sz="2000" b="1" dirty="0" smtClean="0"/>
                        <a:t>51%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/>
                        <a:t>23%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000" b="1" dirty="0" smtClean="0"/>
                        <a:t>19%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79673" y="2923309"/>
          <a:ext cx="1454727" cy="1856509"/>
        </p:xfrm>
        <a:graphic>
          <a:graphicData uri="http://schemas.openxmlformats.org/drawingml/2006/table">
            <a:tbl>
              <a:tblPr/>
              <a:tblGrid>
                <a:gridCol w="1454727"/>
              </a:tblGrid>
              <a:tr h="1856509">
                <a:tc>
                  <a:txBody>
                    <a:bodyPr/>
                    <a:lstStyle/>
                    <a:p>
                      <a:r>
                        <a:rPr lang="fa-IR" baseline="0" dirty="0" smtClean="0"/>
                        <a:t>           </a:t>
                      </a:r>
                    </a:p>
                    <a:p>
                      <a:endParaRPr lang="fa-IR" baseline="0" dirty="0" smtClean="0"/>
                    </a:p>
                    <a:p>
                      <a:endParaRPr lang="fa-IR" baseline="0" dirty="0" smtClean="0"/>
                    </a:p>
                    <a:p>
                      <a:r>
                        <a:rPr lang="fa-IR" sz="2400" b="1" baseline="0" dirty="0" smtClean="0"/>
                        <a:t>نارسایی کلیه </a:t>
                      </a:r>
                      <a:endParaRPr lang="fa-IR" sz="2400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dirty="0" smtClean="0"/>
              <a:t>علائم بالینی</a:t>
            </a:r>
            <a:r>
              <a:rPr lang="en-US" sz="5400" dirty="0" smtClean="0"/>
              <a:t>ARF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/>
              <a:t>تشنگی </a:t>
            </a:r>
          </a:p>
          <a:p>
            <a:pPr marL="514350" indent="-514350">
              <a:buAutoNum type="arabicPeriod"/>
            </a:pPr>
            <a:r>
              <a:rPr lang="fa-IR" dirty="0" smtClean="0"/>
              <a:t>افت فشار خون </a:t>
            </a:r>
          </a:p>
          <a:p>
            <a:pPr marL="514350" indent="-514350">
              <a:buAutoNum type="arabicPeriod"/>
            </a:pPr>
            <a:r>
              <a:rPr lang="fa-IR" dirty="0" smtClean="0"/>
              <a:t>تاکیکاردی </a:t>
            </a:r>
          </a:p>
          <a:p>
            <a:pPr marL="514350" indent="-514350">
              <a:buAutoNum type="arabicPeriod"/>
            </a:pPr>
            <a:r>
              <a:rPr lang="fa-IR" dirty="0" smtClean="0"/>
              <a:t>الیگوری (ادرار کمتر از 500 </a:t>
            </a:r>
            <a:r>
              <a:rPr lang="en-US" dirty="0" smtClean="0"/>
              <a:t>cc</a:t>
            </a:r>
            <a:r>
              <a:rPr lang="fa-IR" dirty="0" smtClean="0"/>
              <a:t> در 24 ساعت )</a:t>
            </a:r>
          </a:p>
          <a:p>
            <a:pPr marL="514350" indent="-514350">
              <a:buAutoNum type="arabicPeriod"/>
            </a:pPr>
            <a:r>
              <a:rPr lang="fa-IR" dirty="0" smtClean="0"/>
              <a:t>آنوری (ادرار کمتر از 50 </a:t>
            </a:r>
            <a:r>
              <a:rPr lang="en-US" dirty="0" smtClean="0"/>
              <a:t>cc</a:t>
            </a:r>
            <a:r>
              <a:rPr lang="fa-IR" dirty="0" smtClean="0"/>
              <a:t>در 24 ساعت )</a:t>
            </a:r>
          </a:p>
          <a:p>
            <a:pPr marL="514350" indent="-514350">
              <a:buAutoNum type="arabicPeriod"/>
            </a:pPr>
            <a:r>
              <a:rPr lang="fa-IR" dirty="0" smtClean="0"/>
              <a:t>خشکی مخاط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آزمایشگاهی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1.افزایش </a:t>
            </a:r>
            <a:r>
              <a:rPr lang="en-US" dirty="0" smtClean="0"/>
              <a:t>BUN</a:t>
            </a:r>
            <a:r>
              <a:rPr lang="fa-IR" dirty="0" smtClean="0"/>
              <a:t>  و </a:t>
            </a:r>
            <a:r>
              <a:rPr lang="en-US" dirty="0" smtClean="0"/>
              <a:t>Cr </a:t>
            </a:r>
            <a:r>
              <a:rPr lang="fa-IR" dirty="0" smtClean="0"/>
              <a:t>  </a:t>
            </a:r>
          </a:p>
          <a:p>
            <a:pPr>
              <a:buNone/>
            </a:pPr>
            <a:r>
              <a:rPr lang="fa-IR" dirty="0" smtClean="0"/>
              <a:t>2.اختلالات الکترولیتی (هیپر کالمی ،هیپر فسفاتمی ،هیپوناترمی ،هیپوکلسمی و... )</a:t>
            </a:r>
          </a:p>
          <a:p>
            <a:pPr>
              <a:buNone/>
            </a:pPr>
            <a:r>
              <a:rPr lang="fa-IR" dirty="0" smtClean="0"/>
              <a:t>3.اسیدوز متابولیک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رابدومیولیز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درد عضلانی همراه با هماچوری بدون وجود </a:t>
            </a:r>
            <a:r>
              <a:rPr lang="en-US" dirty="0" smtClean="0"/>
              <a:t>RBC</a:t>
            </a:r>
            <a:r>
              <a:rPr lang="fa-IR" dirty="0" smtClean="0"/>
              <a:t> در ادرار </a:t>
            </a:r>
          </a:p>
          <a:p>
            <a:pPr>
              <a:buNone/>
            </a:pPr>
            <a:r>
              <a:rPr lang="fa-IR" dirty="0" smtClean="0"/>
              <a:t>هیپر کالمی ،هیپر فسفاتمی ،هیپوکلسمی، هیپر اورمی ،افزایش کراتینین کیناز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افتراق علل کلیوی از پیش کلیوی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772400" cy="367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95300">
                <a:tc>
                  <a:txBody>
                    <a:bodyPr/>
                    <a:lstStyle/>
                    <a:p>
                      <a:r>
                        <a:rPr lang="fa-IR" sz="2800" b="1" dirty="0" smtClean="0">
                          <a:solidFill>
                            <a:schemeClr val="tx1"/>
                          </a:solidFill>
                        </a:rPr>
                        <a:t>ازوتمی کلیوی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800" b="1" dirty="0" smtClean="0">
                          <a:solidFill>
                            <a:schemeClr val="tx1"/>
                          </a:solidFill>
                        </a:rPr>
                        <a:t>ازوتمی پیش کلیوی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800" b="1" dirty="0" smtClean="0">
                          <a:solidFill>
                            <a:schemeClr val="tx1"/>
                          </a:solidFill>
                        </a:rPr>
                        <a:t>شاخص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.....10-15.....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بیش</a:t>
                      </a:r>
                      <a:r>
                        <a:rPr lang="fa-IR" sz="2400" b="1" baseline="0" dirty="0" smtClean="0"/>
                        <a:t> از 20/1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نسبت </a:t>
                      </a:r>
                      <a:r>
                        <a:rPr lang="en-US" sz="2400" b="1" dirty="0" smtClean="0"/>
                        <a:t>BUN</a:t>
                      </a:r>
                      <a:r>
                        <a:rPr lang="en-US" sz="2400" b="1" baseline="0" dirty="0" smtClean="0"/>
                        <a:t> /Cr</a:t>
                      </a:r>
                      <a:endParaRPr lang="en-US" sz="2400" b="1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بیش</a:t>
                      </a:r>
                      <a:r>
                        <a:rPr lang="fa-IR" sz="2400" b="1" baseline="0" dirty="0" smtClean="0"/>
                        <a:t> از 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کمتر از 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سدیم</a:t>
                      </a:r>
                      <a:r>
                        <a:rPr lang="fa-IR" sz="2400" b="1" baseline="0" dirty="0" smtClean="0"/>
                        <a:t> ادرار</a:t>
                      </a:r>
                      <a:endParaRPr lang="en-US" sz="2400" b="1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کمتر از 350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بیش از 500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اسمولالیته ادرار </a:t>
                      </a:r>
                      <a:endParaRPr lang="en-US" sz="2400" b="1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بیش از 2درصد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کمتر از 1درصد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کسر دفعی سدیم </a:t>
                      </a:r>
                      <a:endParaRPr lang="en-US" sz="2400" b="1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کمتر از 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بیش از 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کراتینین ادرار /پلاسما</a:t>
                      </a:r>
                      <a:r>
                        <a:rPr lang="en-US" sz="2400" b="1" dirty="0" err="1" smtClean="0"/>
                        <a:t>Ucr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Pcr</a:t>
                      </a:r>
                      <a:r>
                        <a:rPr lang="en-US" sz="2400" b="1" baseline="0" dirty="0" smtClean="0"/>
                        <a:t>  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802296" y="106017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9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نارسایی حاد کلیه (</a:t>
            </a:r>
            <a:r>
              <a:rPr lang="en-US" dirty="0" smtClean="0"/>
              <a:t>ARF</a:t>
            </a:r>
            <a:r>
              <a:rPr lang="fa-IR" dirty="0" smtClean="0"/>
              <a:t>) یکی از عوارض مهم سوختگی است و با مرگ و میر بالایی همراه است .</a:t>
            </a:r>
          </a:p>
          <a:p>
            <a:pPr>
              <a:buNone/>
            </a:pPr>
            <a:r>
              <a:rPr lang="fa-IR" dirty="0" smtClean="0"/>
              <a:t>از طریق دیالیز میزان مرگ ومیر در </a:t>
            </a:r>
            <a:r>
              <a:rPr lang="en-US" dirty="0" smtClean="0"/>
              <a:t>ARF</a:t>
            </a:r>
            <a:r>
              <a:rPr lang="fa-IR" dirty="0" smtClean="0"/>
              <a:t> ناشی از سوختگی کاهش چندانی نداشته است. </a:t>
            </a:r>
          </a:p>
          <a:p>
            <a:pPr>
              <a:buNone/>
            </a:pPr>
            <a:r>
              <a:rPr lang="fa-IR" dirty="0" smtClean="0"/>
              <a:t>بنابراین </a:t>
            </a:r>
          </a:p>
          <a:p>
            <a:pPr>
              <a:buNone/>
            </a:pPr>
            <a:r>
              <a:rPr lang="fa-IR" dirty="0" smtClean="0"/>
              <a:t>بهترین راه، پیشگیری از </a:t>
            </a:r>
            <a:r>
              <a:rPr lang="en-US" dirty="0" smtClean="0"/>
              <a:t>ARF</a:t>
            </a:r>
            <a:r>
              <a:rPr lang="fa-IR" dirty="0" smtClean="0"/>
              <a:t>،با فهمیدن پاتوفیزیولوژی </a:t>
            </a:r>
            <a:r>
              <a:rPr lang="en-US" dirty="0" smtClean="0"/>
              <a:t>  </a:t>
            </a:r>
            <a:r>
              <a:rPr lang="fa-IR" dirty="0" smtClean="0"/>
              <a:t>   </a:t>
            </a:r>
            <a:r>
              <a:rPr lang="en-US" dirty="0" smtClean="0"/>
              <a:t>  ARF</a:t>
            </a:r>
            <a:r>
              <a:rPr lang="fa-IR" dirty="0" smtClean="0"/>
              <a:t>در افراد دچار سوختگی است. 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buNone/>
            </a:pPr>
            <a:r>
              <a:rPr lang="fa-IR" dirty="0" smtClean="0"/>
              <a:t>       </a:t>
            </a:r>
            <a:r>
              <a:rPr lang="en-US" dirty="0" smtClean="0"/>
              <a:t>  </a:t>
            </a:r>
            <a:r>
              <a:rPr lang="fa-IR" dirty="0" smtClean="0"/>
              <a:t>                              اولیه(روز اول)</a:t>
            </a:r>
          </a:p>
          <a:p>
            <a:r>
              <a:rPr lang="fa-IR" dirty="0" smtClean="0"/>
              <a:t>الف:قبل از بروز </a:t>
            </a:r>
            <a:r>
              <a:rPr lang="en-US" dirty="0" smtClean="0"/>
              <a:t>ARF</a:t>
            </a:r>
          </a:p>
          <a:p>
            <a:r>
              <a:rPr lang="fa-IR" dirty="0" smtClean="0"/>
              <a:t>ب:بعد از بروز </a:t>
            </a:r>
            <a:r>
              <a:rPr lang="en-US" dirty="0" smtClean="0"/>
              <a:t>ARF</a:t>
            </a:r>
            <a:r>
              <a:rPr lang="fa-IR" dirty="0" smtClean="0"/>
              <a:t>          تاخیری(2-14روز 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191000" y="3048000"/>
            <a:ext cx="457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4114800" y="35052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قبل از بروز </a:t>
            </a:r>
            <a:r>
              <a:rPr lang="en-US" dirty="0" smtClean="0"/>
              <a:t>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درمان اولیه :زمان آغاز سرم درمانی در بیماران سوختگی به طور مستقیم بر آسیب کلیه اثر دارد .</a:t>
            </a:r>
          </a:p>
          <a:p>
            <a:pPr>
              <a:buNone/>
            </a:pPr>
            <a:r>
              <a:rPr lang="fa-IR" dirty="0" smtClean="0"/>
              <a:t>در سوختگی بیش از 20 درصد مایع درمانی داخل وریدی آغاز می شود. </a:t>
            </a:r>
          </a:p>
          <a:p>
            <a:pPr>
              <a:buNone/>
            </a:pPr>
            <a:r>
              <a:rPr lang="fa-IR" dirty="0" smtClean="0"/>
              <a:t>هیچ دارویی غیر از مایع درمانی جهت پیشگیری از </a:t>
            </a:r>
            <a:r>
              <a:rPr lang="en-US" dirty="0" smtClean="0"/>
              <a:t>ARF</a:t>
            </a:r>
            <a:r>
              <a:rPr lang="fa-IR" dirty="0" smtClean="0"/>
              <a:t> وجود ندارد.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فرمول پارکلند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a-IR" dirty="0" smtClean="0"/>
          </a:p>
          <a:p>
            <a:pPr algn="ctr">
              <a:buNone/>
            </a:pPr>
            <a:endParaRPr lang="fa-IR" dirty="0" smtClean="0"/>
          </a:p>
          <a:p>
            <a:pPr algn="l">
              <a:buNone/>
            </a:pPr>
            <a:r>
              <a:rPr lang="fa-IR" dirty="0" smtClean="0"/>
              <a:t>درصد سوختگی&amp;وزن بدن (</a:t>
            </a:r>
            <a:r>
              <a:rPr lang="en-US" dirty="0" smtClean="0"/>
              <a:t>kg</a:t>
            </a:r>
            <a:r>
              <a:rPr lang="fa-IR" dirty="0" smtClean="0"/>
              <a:t>) &amp;</a:t>
            </a:r>
            <a:r>
              <a:rPr lang="en-US" dirty="0" smtClean="0"/>
              <a:t>cc </a:t>
            </a:r>
            <a:r>
              <a:rPr lang="fa-IR" dirty="0" smtClean="0"/>
              <a:t> 4=میزان مایع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رابدومیولیز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4000" dirty="0" smtClean="0"/>
              <a:t>دیورز قلیایی اجباری </a:t>
            </a:r>
          </a:p>
          <a:p>
            <a:pPr>
              <a:buNone/>
            </a:pPr>
            <a:r>
              <a:rPr lang="fa-IR" sz="4000" dirty="0" smtClean="0"/>
              <a:t>سرم درمانی +بیکربنات سدیم </a:t>
            </a:r>
            <a:endParaRPr lang="en-US" sz="4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تاخیری</a:t>
            </a:r>
            <a:r>
              <a:rPr lang="en-US" dirty="0" smtClean="0"/>
              <a:t>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3600" dirty="0" smtClean="0"/>
              <a:t>پیشگیری از عفونت ،تشخیص و درمان زودرس عفونت و سپسیس</a:t>
            </a:r>
            <a:endParaRPr lang="en-US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بعد از بروز </a:t>
            </a:r>
            <a:r>
              <a:rPr lang="en-US" dirty="0" smtClean="0"/>
              <a:t>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fa-IR" dirty="0" smtClean="0"/>
              <a:t>1.تصحیح الکترولیت ها و درمان عوارض آن </a:t>
            </a:r>
          </a:p>
          <a:p>
            <a:pPr marL="514350" indent="-514350">
              <a:buNone/>
            </a:pPr>
            <a:r>
              <a:rPr lang="fa-IR" dirty="0" smtClean="0"/>
              <a:t>                                  مداوم </a:t>
            </a:r>
          </a:p>
          <a:p>
            <a:pPr marL="514350" indent="-514350">
              <a:buNone/>
            </a:pPr>
            <a:r>
              <a:rPr lang="fa-IR" dirty="0" smtClean="0"/>
              <a:t>              همودیالیز      </a:t>
            </a:r>
          </a:p>
          <a:p>
            <a:pPr marL="514350" indent="-514350">
              <a:buNone/>
            </a:pPr>
            <a:r>
              <a:rPr lang="fa-IR" dirty="0" smtClean="0"/>
              <a:t>2.دیالیز                            متناوب </a:t>
            </a:r>
          </a:p>
          <a:p>
            <a:pPr marL="514350" indent="-514350">
              <a:buNone/>
            </a:pPr>
            <a:r>
              <a:rPr lang="fa-IR" dirty="0" smtClean="0"/>
              <a:t>               دیالیز صفاقی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6400800" y="3429000"/>
            <a:ext cx="685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6324600" y="3886200"/>
            <a:ext cx="685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4419600" y="30480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4419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fa-IR" dirty="0" smtClean="0"/>
              <a:t>تصحیح الکترولیت ها ودرمان عوارض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1143000">
                <a:tc>
                  <a:txBody>
                    <a:bodyPr/>
                    <a:lstStyle/>
                    <a:p>
                      <a:r>
                        <a:rPr lang="fa-IR" dirty="0" smtClean="0"/>
                        <a:t>محدودیت آب ونمک ،دیورتیک ها ،اولترافیلتراسیون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ازدیاد حجم داخل عروقی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fa-IR" dirty="0" smtClean="0"/>
                        <a:t>محدودیت روده ای دریافت آب خالص ،اجتناب از محلول های هیپوتونیک (دکستروز)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هیپوناترمی 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fa-IR" dirty="0" smtClean="0"/>
                        <a:t>محدودیت دریافت پتاسیم در رژیم غذایی ،حذف مکمل پتاسیم و دیورتیک</a:t>
                      </a:r>
                      <a:r>
                        <a:rPr lang="fa-IR" baseline="0" dirty="0" smtClean="0"/>
                        <a:t> نگهدارنده پتاسیم ،دیورتیک قوس هنله ،رزین تعویض کننده یونی ،(سدیم پلی استرن سولفات یا کی اگزالات )،درمان با آگونیست </a:t>
                      </a:r>
                      <a:r>
                        <a:rPr lang="en-US" baseline="0" dirty="0" smtClean="0"/>
                        <a:t>B</a:t>
                      </a:r>
                      <a:r>
                        <a:rPr lang="fa-IR" baseline="0" dirty="0" smtClean="0"/>
                        <a:t>استنشاقی ،گلوکونات کلسیم ،دیالیز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هیپرکالمی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fa-IR" dirty="0" smtClean="0"/>
                        <a:t>بی</a:t>
                      </a:r>
                      <a:r>
                        <a:rPr lang="fa-IR" baseline="0" dirty="0" smtClean="0"/>
                        <a:t> کربنات سدیم ،حفظ بی کربنات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اسیدوز متابولیک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3454" y="1524000"/>
          <a:ext cx="7834746" cy="365760"/>
        </p:xfrm>
        <a:graphic>
          <a:graphicData uri="http://schemas.openxmlformats.org/drawingml/2006/table">
            <a:tbl>
              <a:tblPr/>
              <a:tblGrid>
                <a:gridCol w="3917373"/>
                <a:gridCol w="3917373"/>
              </a:tblGrid>
              <a:tr h="324196">
                <a:tc>
                  <a:txBody>
                    <a:bodyPr/>
                    <a:lstStyle/>
                    <a:p>
                      <a:r>
                        <a:rPr lang="fa-IR" dirty="0" smtClean="0"/>
                        <a:t>درمان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عارضه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775855" y="63730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  Wartemod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7200" dirty="0" smtClean="0"/>
              <a:t>تعریف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en-US" dirty="0" smtClean="0"/>
              <a:t>ARF</a:t>
            </a:r>
            <a:r>
              <a:rPr lang="fa-IR" dirty="0" smtClean="0"/>
              <a:t> با افت شدید فیلترسیون گلومرولی (</a:t>
            </a:r>
            <a:r>
              <a:rPr lang="en-US" dirty="0" smtClean="0"/>
              <a:t>GFR</a:t>
            </a:r>
            <a:r>
              <a:rPr lang="fa-IR" dirty="0" smtClean="0"/>
              <a:t>) در عرض چند ساعت تا چند روز مشخص می شود.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dirty="0" smtClean="0"/>
              <a:t>محاسبه </a:t>
            </a:r>
            <a:r>
              <a:rPr lang="en-US" sz="5400" dirty="0" smtClean="0"/>
              <a:t>GFR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fa-IR" dirty="0" smtClean="0"/>
          </a:p>
          <a:p>
            <a:pPr algn="l">
              <a:buNone/>
            </a:pPr>
            <a:endParaRPr lang="fa-IR" dirty="0" smtClean="0"/>
          </a:p>
          <a:p>
            <a:pPr algn="l">
              <a:buNone/>
            </a:pPr>
            <a:r>
              <a:rPr lang="fa-IR" dirty="0" smtClean="0"/>
              <a:t>=کلیرانس کراتینین</a:t>
            </a:r>
          </a:p>
          <a:p>
            <a:pPr algn="l"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این فرمول در خانم ها در 0/85ضرب می شود. 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90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905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905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905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905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362200"/>
            <a:ext cx="44958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7200" dirty="0" smtClean="0"/>
              <a:t>اتیولوژی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                                 </a:t>
            </a:r>
          </a:p>
          <a:p>
            <a:pPr>
              <a:buNone/>
            </a:pPr>
            <a:r>
              <a:rPr lang="fa-IR" dirty="0" smtClean="0"/>
              <a:t>                                           اولیه(روز اول )</a:t>
            </a:r>
          </a:p>
          <a:p>
            <a:pPr>
              <a:buNone/>
            </a:pPr>
            <a:r>
              <a:rPr lang="fa-IR" dirty="0" smtClean="0"/>
              <a:t>نارسایی کلیه در سوختگی</a:t>
            </a:r>
          </a:p>
          <a:p>
            <a:pPr>
              <a:buNone/>
            </a:pPr>
            <a:r>
              <a:rPr lang="fa-IR" dirty="0" smtClean="0"/>
              <a:t>                                          تاخیری(2-14 روز پس از سوختگی)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3657600" y="3352800"/>
            <a:ext cx="1219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3810000" y="3886200"/>
            <a:ext cx="990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7200" dirty="0" smtClean="0"/>
              <a:t>علل اولیه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a-IR" dirty="0" smtClean="0"/>
              <a:t>هیپوولمی </a:t>
            </a:r>
          </a:p>
          <a:p>
            <a:pPr marL="514350" indent="-514350">
              <a:buAutoNum type="arabicPeriod"/>
            </a:pPr>
            <a:r>
              <a:rPr lang="fa-IR" dirty="0" smtClean="0"/>
              <a:t>کاهش برون ده قلبی </a:t>
            </a:r>
          </a:p>
          <a:p>
            <a:pPr marL="514350" indent="-514350">
              <a:buAutoNum type="arabicPeriod"/>
            </a:pPr>
            <a:r>
              <a:rPr lang="fa-IR" dirty="0" smtClean="0"/>
              <a:t>فشار خارجی (سندرم کمپارتمنت)</a:t>
            </a:r>
          </a:p>
          <a:p>
            <a:pPr marL="514350" indent="-514350">
              <a:buAutoNum type="arabicPeriod"/>
            </a:pPr>
            <a:r>
              <a:rPr lang="fa-IR" dirty="0" smtClean="0"/>
              <a:t>پروتئین های دناتوره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600" dirty="0" smtClean="0"/>
              <a:t>عامل تاخیری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 </a:t>
            </a:r>
          </a:p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fa-IR" dirty="0" smtClean="0"/>
              <a:t>       </a:t>
            </a:r>
            <a:r>
              <a:rPr lang="fa-IR" sz="4000" dirty="0" smtClean="0"/>
              <a:t>نارسایی ارگان ها در زمینه سپسیس</a:t>
            </a:r>
            <a:endParaRPr lang="en-US" sz="4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 smtClean="0"/>
              <a:t>هیپوولمی (شایعترین علت 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سوختگی بیش از 20 درصداز سطح بدن میزان جریان خون کلیه را کاهش می دهد. </a:t>
            </a:r>
          </a:p>
          <a:p>
            <a:r>
              <a:rPr lang="fa-IR" dirty="0" smtClean="0"/>
              <a:t>کاهش جریان خون کلیه           ایسکمی و مرگ سلولی            تولید رادیکال آزاد           آسیب مستقیم سلول های توبولی کلیه            کاهش </a:t>
            </a:r>
            <a:r>
              <a:rPr lang="en-US" dirty="0" smtClean="0"/>
              <a:t>GFR</a:t>
            </a:r>
            <a:r>
              <a:rPr lang="fa-IR" dirty="0" smtClean="0"/>
              <a:t>          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3886200" y="29718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6096000" y="35052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2362200" y="35052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2971800" y="39624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3">
  <a:themeElements>
    <a:clrScheme name="Blue Diagonal 2">
      <a:dk1>
        <a:srgbClr val="000000"/>
      </a:dk1>
      <a:lt1>
        <a:srgbClr val="9999FF"/>
      </a:lt1>
      <a:dk2>
        <a:srgbClr val="6600FF"/>
      </a:dk2>
      <a:lt2>
        <a:srgbClr val="FFFFFF"/>
      </a:lt2>
      <a:accent1>
        <a:srgbClr val="CCCCFF"/>
      </a:accent1>
      <a:accent2>
        <a:srgbClr val="FF99FF"/>
      </a:accent2>
      <a:accent3>
        <a:srgbClr val="CACAFF"/>
      </a:accent3>
      <a:accent4>
        <a:srgbClr val="000000"/>
      </a:accent4>
      <a:accent5>
        <a:srgbClr val="E2E2FF"/>
      </a:accent5>
      <a:accent6>
        <a:srgbClr val="E78AE7"/>
      </a:accent6>
      <a:hlink>
        <a:srgbClr val="00CC66"/>
      </a:hlink>
      <a:folHlink>
        <a:srgbClr val="6666FF"/>
      </a:folHlink>
    </a:clrScheme>
    <a:fontScheme name="Blue Diagona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FSM-RBC">
  <a:themeElements>
    <a:clrScheme name="1_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ured">
  <a:themeElements>
    <a:clrScheme name="1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HH.020406">
  <a:themeElements>
    <a:clrScheme name="HH.020406 8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DADA00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.020406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H.0204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.0204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8">
        <a:dk1>
          <a:srgbClr val="FFFF00"/>
        </a:dk1>
        <a:lt1>
          <a:srgbClr val="FFFFFF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extured">
  <a:themeElements>
    <a:clrScheme name="2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2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Textured">
  <a:themeElements>
    <a:clrScheme name="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melatonin1">
  <a:themeElements>
    <a:clrScheme name="">
      <a:dk1>
        <a:srgbClr val="FF0066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melatoni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latonin1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tonin1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0">
        <a:dk1>
          <a:srgbClr val="99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1">
        <a:dk1>
          <a:srgbClr val="0066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2">
        <a:dk1>
          <a:srgbClr val="6633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3">
        <a:dk1>
          <a:srgbClr val="800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4">
        <a:dk1>
          <a:srgbClr val="CC0066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5">
        <a:dk1>
          <a:srgbClr val="FF99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6">
        <a:dk1>
          <a:srgbClr val="008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FSM-RBC">
  <a:themeElements>
    <a:clrScheme name="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FSM-RBC">
  <a:themeElements>
    <a:clrScheme name="1_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Textured">
  <a:themeElements>
    <a:clrScheme name="1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HH.020406">
  <a:themeElements>
    <a:clrScheme name="HH.020406 8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DADA00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.020406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H.0204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.0204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8">
        <a:dk1>
          <a:srgbClr val="FFFF00"/>
        </a:dk1>
        <a:lt1>
          <a:srgbClr val="FFFFFF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_Textured">
  <a:themeElements>
    <a:clrScheme name="2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2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7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_Textured">
  <a:themeElements>
    <a:clrScheme name="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_melatonin1">
  <a:themeElements>
    <a:clrScheme name="">
      <a:dk1>
        <a:srgbClr val="FF0066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melatoni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latonin1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tonin1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0">
        <a:dk1>
          <a:srgbClr val="99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1">
        <a:dk1>
          <a:srgbClr val="0066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2">
        <a:dk1>
          <a:srgbClr val="6633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3">
        <a:dk1>
          <a:srgbClr val="800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4">
        <a:dk1>
          <a:srgbClr val="CC0066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5">
        <a:dk1>
          <a:srgbClr val="FF99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6">
        <a:dk1>
          <a:srgbClr val="008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_FSM-RBC">
  <a:themeElements>
    <a:clrScheme name="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_FSM-RBC">
  <a:themeElements>
    <a:clrScheme name="1_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_Textured">
  <a:themeElements>
    <a:clrScheme name="1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_HH.020406">
  <a:themeElements>
    <a:clrScheme name="HH.020406 8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DADA00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.020406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H.0204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.0204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8">
        <a:dk1>
          <a:srgbClr val="FFFF00"/>
        </a:dk1>
        <a:lt1>
          <a:srgbClr val="FFFFFF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_Textured">
  <a:themeElements>
    <a:clrScheme name="2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2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9_Textured">
  <a:themeElements>
    <a:clrScheme name="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_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_melatonin1">
  <a:themeElements>
    <a:clrScheme name="">
      <a:dk1>
        <a:srgbClr val="FF0066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melatoni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latonin1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tonin1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0">
        <a:dk1>
          <a:srgbClr val="99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1">
        <a:dk1>
          <a:srgbClr val="0066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2">
        <a:dk1>
          <a:srgbClr val="6633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3">
        <a:dk1>
          <a:srgbClr val="800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4">
        <a:dk1>
          <a:srgbClr val="CC0066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5">
        <a:dk1>
          <a:srgbClr val="FF99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6">
        <a:dk1>
          <a:srgbClr val="008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_FSM-RBC">
  <a:themeElements>
    <a:clrScheme name="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7_FSM-RBC">
  <a:themeElements>
    <a:clrScheme name="1_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10_Textured">
  <a:themeElements>
    <a:clrScheme name="1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3_HH.020406">
  <a:themeElements>
    <a:clrScheme name="HH.020406 8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FFFF00"/>
      </a:accent1>
      <a:accent2>
        <a:srgbClr val="3333CC"/>
      </a:accent2>
      <a:accent3>
        <a:srgbClr val="FFFFFF"/>
      </a:accent3>
      <a:accent4>
        <a:srgbClr val="DADA00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.020406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H.0204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.0204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.020406 8">
        <a:dk1>
          <a:srgbClr val="FFFF00"/>
        </a:dk1>
        <a:lt1>
          <a:srgbClr val="FFFFFF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latonin1">
  <a:themeElements>
    <a:clrScheme name="">
      <a:dk1>
        <a:srgbClr val="FF0066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melatoni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latonin1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tonin1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0">
        <a:dk1>
          <a:srgbClr val="99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1">
        <a:dk1>
          <a:srgbClr val="0066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2">
        <a:dk1>
          <a:srgbClr val="6633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3">
        <a:dk1>
          <a:srgbClr val="800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4">
        <a:dk1>
          <a:srgbClr val="CC0066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5">
        <a:dk1>
          <a:srgbClr val="FF99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tonin1 16">
        <a:dk1>
          <a:srgbClr val="00808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11_Textured">
  <a:themeElements>
    <a:clrScheme name="2_Textured 9">
      <a:dk1>
        <a:srgbClr val="660000"/>
      </a:dk1>
      <a:lt1>
        <a:srgbClr val="FFFFFF"/>
      </a:lt1>
      <a:dk2>
        <a:srgbClr val="FF0000"/>
      </a:dk2>
      <a:lt2>
        <a:srgbClr val="FFFFCC"/>
      </a:lt2>
      <a:accent1>
        <a:srgbClr val="BE7960"/>
      </a:accent1>
      <a:accent2>
        <a:srgbClr val="CC6600"/>
      </a:accent2>
      <a:accent3>
        <a:srgbClr val="FF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2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9">
        <a:dk1>
          <a:srgbClr val="660000"/>
        </a:dk1>
        <a:lt1>
          <a:srgbClr val="FF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0">
        <a:dk1>
          <a:srgbClr val="660000"/>
        </a:dk1>
        <a:lt1>
          <a:srgbClr val="FFFFFF"/>
        </a:lt1>
        <a:dk2>
          <a:srgbClr val="CC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E2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11">
        <a:dk1>
          <a:srgbClr val="660000"/>
        </a:dk1>
        <a:lt1>
          <a:srgbClr val="CCFFFF"/>
        </a:lt1>
        <a:dk2>
          <a:srgbClr val="FF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FFAAAA"/>
        </a:accent3>
        <a:accent4>
          <a:srgbClr val="AE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_Slit">
  <a:themeElements>
    <a:clrScheme name="1_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13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4_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14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1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5_Blank">
  <a:themeElements>
    <a:clrScheme name="">
      <a:dk1>
        <a:srgbClr val="000000"/>
      </a:dk1>
      <a:lt1>
        <a:srgbClr val="081D5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4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Blank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15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SM-RBC">
  <a:themeElements>
    <a:clrScheme name="FSM-RBC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FSM-RB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SM-RBC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M-RBC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M-RBC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272</TotalTime>
  <Words>869</Words>
  <Application>Microsoft Office PowerPoint</Application>
  <PresentationFormat>On-screen Show (4:3)</PresentationFormat>
  <Paragraphs>174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83</vt:i4>
      </vt:variant>
      <vt:variant>
        <vt:lpstr>Slide Titles</vt:lpstr>
      </vt:variant>
      <vt:variant>
        <vt:i4>37</vt:i4>
      </vt:variant>
    </vt:vector>
  </HeadingPairs>
  <TitlesOfParts>
    <vt:vector size="120" baseType="lpstr">
      <vt:lpstr>Theme3</vt:lpstr>
      <vt:lpstr>Stream</vt:lpstr>
      <vt:lpstr>Textured</vt:lpstr>
      <vt:lpstr>Slit</vt:lpstr>
      <vt:lpstr>Layers</vt:lpstr>
      <vt:lpstr>Beam</vt:lpstr>
      <vt:lpstr>melatonin1</vt:lpstr>
      <vt:lpstr>Network</vt:lpstr>
      <vt:lpstr>FSM-RBC</vt:lpstr>
      <vt:lpstr>1_FSM-RBC</vt:lpstr>
      <vt:lpstr>1_Textured</vt:lpstr>
      <vt:lpstr>HH.020406</vt:lpstr>
      <vt:lpstr>Default Design</vt:lpstr>
      <vt:lpstr>2_Textured</vt:lpstr>
      <vt:lpstr>1_Stream</vt:lpstr>
      <vt:lpstr>1_Slit</vt:lpstr>
      <vt:lpstr>2_Stream</vt:lpstr>
      <vt:lpstr>3_Textured</vt:lpstr>
      <vt:lpstr>2_Slit</vt:lpstr>
      <vt:lpstr>1_Layers</vt:lpstr>
      <vt:lpstr>1_Beam</vt:lpstr>
      <vt:lpstr>1_melatonin1</vt:lpstr>
      <vt:lpstr>1_Network</vt:lpstr>
      <vt:lpstr>2_FSM-RBC</vt:lpstr>
      <vt:lpstr>3_FSM-RBC</vt:lpstr>
      <vt:lpstr>4_Textured</vt:lpstr>
      <vt:lpstr>1_HH.020406</vt:lpstr>
      <vt:lpstr>1_Default Design</vt:lpstr>
      <vt:lpstr>5_Textured</vt:lpstr>
      <vt:lpstr>3_Stream</vt:lpstr>
      <vt:lpstr>3_Slit</vt:lpstr>
      <vt:lpstr>3_Default Design</vt:lpstr>
      <vt:lpstr>2_Default Design</vt:lpstr>
      <vt:lpstr>Blank</vt:lpstr>
      <vt:lpstr>4_Default Design</vt:lpstr>
      <vt:lpstr>5_Default Design</vt:lpstr>
      <vt:lpstr>Fireworks</vt:lpstr>
      <vt:lpstr>1_Blank</vt:lpstr>
      <vt:lpstr>6_Default Design</vt:lpstr>
      <vt:lpstr>Glass Layers</vt:lpstr>
      <vt:lpstr>2_Blank</vt:lpstr>
      <vt:lpstr>7_Default Design</vt:lpstr>
      <vt:lpstr>4_Stream</vt:lpstr>
      <vt:lpstr>6_Textured</vt:lpstr>
      <vt:lpstr>4_Slit</vt:lpstr>
      <vt:lpstr>2_Layers</vt:lpstr>
      <vt:lpstr>2_Beam</vt:lpstr>
      <vt:lpstr>2_melatonin1</vt:lpstr>
      <vt:lpstr>2_Network</vt:lpstr>
      <vt:lpstr>4_FSM-RBC</vt:lpstr>
      <vt:lpstr>5_FSM-RBC</vt:lpstr>
      <vt:lpstr>7_Textured</vt:lpstr>
      <vt:lpstr>2_HH.020406</vt:lpstr>
      <vt:lpstr>8_Default Design</vt:lpstr>
      <vt:lpstr>8_Textured</vt:lpstr>
      <vt:lpstr>5_Stream</vt:lpstr>
      <vt:lpstr>5_Slit</vt:lpstr>
      <vt:lpstr>6_Stream</vt:lpstr>
      <vt:lpstr>9_Textured</vt:lpstr>
      <vt:lpstr>6_Slit</vt:lpstr>
      <vt:lpstr>3_Layers</vt:lpstr>
      <vt:lpstr>3_Beam</vt:lpstr>
      <vt:lpstr>3_melatonin1</vt:lpstr>
      <vt:lpstr>3_Network</vt:lpstr>
      <vt:lpstr>6_FSM-RBC</vt:lpstr>
      <vt:lpstr>7_FSM-RBC</vt:lpstr>
      <vt:lpstr>10_Textured</vt:lpstr>
      <vt:lpstr>3_HH.020406</vt:lpstr>
      <vt:lpstr>9_Default Design</vt:lpstr>
      <vt:lpstr>11_Textured</vt:lpstr>
      <vt:lpstr>7_Stream</vt:lpstr>
      <vt:lpstr>7_Slit</vt:lpstr>
      <vt:lpstr>10_Default Design</vt:lpstr>
      <vt:lpstr>11_Default Design</vt:lpstr>
      <vt:lpstr>3_Blank</vt:lpstr>
      <vt:lpstr>12_Default Design</vt:lpstr>
      <vt:lpstr>13_Default Design</vt:lpstr>
      <vt:lpstr>1_Fireworks</vt:lpstr>
      <vt:lpstr>4_Blank</vt:lpstr>
      <vt:lpstr>14_Default Design</vt:lpstr>
      <vt:lpstr>1_Glass Layers</vt:lpstr>
      <vt:lpstr>5_Blank</vt:lpstr>
      <vt:lpstr>15_Default Design</vt:lpstr>
      <vt:lpstr>Slide 1</vt:lpstr>
      <vt:lpstr>بسمه تعالی  نارسایی حاد کلیه در سوختگی دکترسید احمد اقبالی </vt:lpstr>
      <vt:lpstr>مقدمه </vt:lpstr>
      <vt:lpstr>تعریف</vt:lpstr>
      <vt:lpstr>محاسبه GFR</vt:lpstr>
      <vt:lpstr>اتیولوژی</vt:lpstr>
      <vt:lpstr>علل اولیه </vt:lpstr>
      <vt:lpstr>عامل تاخیری </vt:lpstr>
      <vt:lpstr>هیپوولمی (شایعترین علت )</vt:lpstr>
      <vt:lpstr>Slide 10</vt:lpstr>
      <vt:lpstr>نارسایی قلبی</vt:lpstr>
      <vt:lpstr>Slide 12</vt:lpstr>
      <vt:lpstr>علل کاهش برون ده قلبی</vt:lpstr>
      <vt:lpstr>اثر مستقیم سوختگی بر میوکارد </vt:lpstr>
      <vt:lpstr>فشار خارجی (سندرم کمپارتمنت )</vt:lpstr>
      <vt:lpstr>Slide 16</vt:lpstr>
      <vt:lpstr>پروتئین های دناتوره </vt:lpstr>
      <vt:lpstr>علل رابدومیولیز </vt:lpstr>
      <vt:lpstr>Slide 19</vt:lpstr>
      <vt:lpstr>Slide 20</vt:lpstr>
      <vt:lpstr>عامل تاخیری:2-14 روز</vt:lpstr>
      <vt:lpstr>Slide 22</vt:lpstr>
      <vt:lpstr>راههای کاهش GFR در سپسیس</vt:lpstr>
      <vt:lpstr>علائم سپسیس </vt:lpstr>
      <vt:lpstr>میزان تاثیر شدت سپسیس بر روی ARF</vt:lpstr>
      <vt:lpstr>علائم بالینیARF</vt:lpstr>
      <vt:lpstr>علائم آزمایشگاهی </vt:lpstr>
      <vt:lpstr>علائم رابدومیولیز</vt:lpstr>
      <vt:lpstr>افتراق علل کلیوی از پیش کلیوی </vt:lpstr>
      <vt:lpstr>درمان</vt:lpstr>
      <vt:lpstr>قبل از بروز ARF</vt:lpstr>
      <vt:lpstr>فرمول پارکلند </vt:lpstr>
      <vt:lpstr>درمان رابدومیولیز </vt:lpstr>
      <vt:lpstr>درمان تاخیریARF</vt:lpstr>
      <vt:lpstr>بعد از بروز ARF</vt:lpstr>
      <vt:lpstr>تصحیح الکترولیت ها ودرمان عوارض 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نارسایی حاد کلیه در بیماران دچار سوختگی</dc:title>
  <dc:creator>nursing_1</dc:creator>
  <cp:lastModifiedBy>tiam</cp:lastModifiedBy>
  <cp:revision>37</cp:revision>
  <dcterms:created xsi:type="dcterms:W3CDTF">2011-02-23T07:37:17Z</dcterms:created>
  <dcterms:modified xsi:type="dcterms:W3CDTF">2011-02-24T18:19:42Z</dcterms:modified>
</cp:coreProperties>
</file>